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4"/>
    <p:sldMasterId id="2147483650" r:id="rId5"/>
  </p:sldMasterIdLst>
  <p:handoutMasterIdLst>
    <p:handoutMasterId r:id="rId27"/>
  </p:handoutMasterIdLst>
  <p:sldIdLst>
    <p:sldId id="259" r:id="rId6"/>
    <p:sldId id="258" r:id="rId7"/>
    <p:sldId id="261" r:id="rId8"/>
    <p:sldId id="302" r:id="rId9"/>
    <p:sldId id="264" r:id="rId10"/>
    <p:sldId id="279" r:id="rId11"/>
    <p:sldId id="268" r:id="rId12"/>
    <p:sldId id="288" r:id="rId13"/>
    <p:sldId id="266" r:id="rId14"/>
    <p:sldId id="305" r:id="rId15"/>
    <p:sldId id="298" r:id="rId16"/>
    <p:sldId id="283" r:id="rId17"/>
    <p:sldId id="289" r:id="rId18"/>
    <p:sldId id="290" r:id="rId19"/>
    <p:sldId id="291" r:id="rId20"/>
    <p:sldId id="292" r:id="rId21"/>
    <p:sldId id="293" r:id="rId22"/>
    <p:sldId id="294" r:id="rId23"/>
    <p:sldId id="295" r:id="rId24"/>
    <p:sldId id="296" r:id="rId25"/>
    <p:sldId id="275" r:id="rId26"/>
  </p:sldIdLst>
  <p:sldSz cx="12192000" cy="6858000"/>
  <p:notesSz cx="6858000" cy="9144000"/>
  <p:embeddedFontLst>
    <p:embeddedFont>
      <p:font typeface="Calibri Bold" panose="020F0702030404030204" pitchFamily="34" charset="0"/>
      <p:bold r:id="rId28"/>
    </p:embeddedFont>
    <p:embeddedFont>
      <p:font typeface="Lato" panose="020F0502020204030203" pitchFamily="34" charset="0"/>
      <p:regular r:id="rId29"/>
      <p:bold r:id="rId30"/>
      <p:italic r:id="rId31"/>
      <p:boldItalic r:id="rId32"/>
    </p:embeddedFont>
    <p:embeddedFont>
      <p:font typeface="Lato Black" panose="020F0502020204030203" pitchFamily="34" charset="0"/>
      <p:bold r:id="rId33"/>
      <p:boldItalic r:id="rId34"/>
    </p:embeddedFont>
  </p:embeddedFontLst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Felipe Nascimento Queiroz" initials="FNQ" lastIdx="1" clrIdx="0">
    <p:extLst>
      <p:ext uri="{19B8F6BF-5375-455C-9EA6-DF929625EA0E}">
        <p15:presenceInfo xmlns:p15="http://schemas.microsoft.com/office/powerpoint/2012/main" userId="S::felipe.queiroz@icts.com.br::84641312-b76e-4171-8c93-ed00f3dbd13b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E7998"/>
    <a:srgbClr val="7030A0"/>
    <a:srgbClr val="00DAF8"/>
    <a:srgbClr val="783BB3"/>
    <a:srgbClr val="420080"/>
    <a:srgbClr val="FF0000"/>
    <a:srgbClr val="00F71D"/>
    <a:srgbClr val="8A8A8A"/>
    <a:srgbClr val="4E819D"/>
    <a:srgbClr val="02B9C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651" autoAdjust="0"/>
    <p:restoredTop sz="94660"/>
  </p:normalViewPr>
  <p:slideViewPr>
    <p:cSldViewPr snapToGrid="0">
      <p:cViewPr varScale="1">
        <p:scale>
          <a:sx n="72" d="100"/>
          <a:sy n="72" d="100"/>
        </p:scale>
        <p:origin x="594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6" d="100"/>
          <a:sy n="66" d="100"/>
        </p:scale>
        <p:origin x="3252" y="5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9" Type="http://schemas.openxmlformats.org/officeDocument/2006/relationships/tableStyles" Target="tableStyles.xml"/><Relationship Id="rId21" Type="http://schemas.openxmlformats.org/officeDocument/2006/relationships/slide" Target="slides/slide16.xml"/><Relationship Id="rId34" Type="http://schemas.openxmlformats.org/officeDocument/2006/relationships/font" Target="fonts/font7.fntdata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font" Target="fonts/font6.fntdata"/><Relationship Id="rId38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font" Target="fonts/font2.fntdata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font" Target="fonts/font5.fntdata"/><Relationship Id="rId37" Type="http://schemas.openxmlformats.org/officeDocument/2006/relationships/viewProps" Target="viewProp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font" Target="fonts/font1.fntdata"/><Relationship Id="rId36" Type="http://schemas.openxmlformats.org/officeDocument/2006/relationships/presProps" Target="presProp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font" Target="fonts/font4.fntdata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handoutMaster" Target="handoutMasters/handoutMaster1.xml"/><Relationship Id="rId30" Type="http://schemas.openxmlformats.org/officeDocument/2006/relationships/font" Target="fonts/font3.fntdata"/><Relationship Id="rId35" Type="http://schemas.openxmlformats.org/officeDocument/2006/relationships/commentAuthors" Target="commentAuthors.xml"/><Relationship Id="rId8" Type="http://schemas.openxmlformats.org/officeDocument/2006/relationships/slide" Target="slides/slide3.xml"/><Relationship Id="rId3" Type="http://schemas.openxmlformats.org/officeDocument/2006/relationships/customXml" Target="../customXml/item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>
            <a:extLst>
              <a:ext uri="{FF2B5EF4-FFF2-40B4-BE49-F238E27FC236}">
                <a16:creationId xmlns:a16="http://schemas.microsoft.com/office/drawing/2014/main" id="{D09A5B66-46E8-4A59-A03E-0EBBD0172716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100A271D-AF70-483F-8823-FED429EAF2FA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1650F82-12A5-48DA-ABE9-A0ABB0287922}" type="datetimeFigureOut">
              <a:rPr lang="pt-BR" smtClean="0"/>
              <a:t>10/03/2024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7D6FAF3F-18D0-4887-BAE9-6CD808C89A57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0EDB6A2B-F15A-4F61-A99B-1C8F0D5B7F2A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3FD91CD-1BC6-4490-A9A9-7DAD66B6841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9135736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4" Type="http://schemas.openxmlformats.org/officeDocument/2006/relationships/image" Target="../media/image3.sv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Layout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352765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10000"/>
    </mc:Choice>
    <mc:Fallback xmlns="">
      <p:transition advClick="0" advTm="10000"/>
    </mc:Fallback>
  </mc:AlternateContent>
  <p:timing>
    <p:tnLst>
      <p:par>
        <p:cTn id="1" dur="indefinite" restart="never" nodeType="tmRoot">
          <p:childTnLst>
            <p:par>
              <p:cTn id="2"/>
            </p:par>
          </p:childTnLst>
        </p:cTn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Layout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m 7" descr="Uma imagem contendo pessoa, homem, água, segurando&#10;&#10;Descrição gerada automaticamente">
            <a:extLst>
              <a:ext uri="{FF2B5EF4-FFF2-40B4-BE49-F238E27FC236}">
                <a16:creationId xmlns:a16="http://schemas.microsoft.com/office/drawing/2014/main" id="{A2FE84C1-9D92-433C-BAC3-094244B720B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Retângulo 2">
            <a:extLst>
              <a:ext uri="{FF2B5EF4-FFF2-40B4-BE49-F238E27FC236}">
                <a16:creationId xmlns:a16="http://schemas.microsoft.com/office/drawing/2014/main" id="{6003C86F-EB06-444A-86F8-6F7F760242E4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rgbClr val="3E7998">
                  <a:alpha val="70000"/>
                </a:srgbClr>
              </a:gs>
              <a:gs pos="100000">
                <a:srgbClr val="00B9CE">
                  <a:alpha val="70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10" name="Gráfico 9">
            <a:extLst>
              <a:ext uri="{FF2B5EF4-FFF2-40B4-BE49-F238E27FC236}">
                <a16:creationId xmlns:a16="http://schemas.microsoft.com/office/drawing/2014/main" id="{4B238F59-EA45-4127-8AC5-1ED0C75F8476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830327" y="171450"/>
            <a:ext cx="6531344" cy="6515098"/>
          </a:xfrm>
          <a:prstGeom prst="rect">
            <a:avLst/>
          </a:prstGeom>
        </p:spPr>
      </p:pic>
      <p:pic>
        <p:nvPicPr>
          <p:cNvPr id="33" name="Gráfico 32">
            <a:extLst>
              <a:ext uri="{FF2B5EF4-FFF2-40B4-BE49-F238E27FC236}">
                <a16:creationId xmlns:a16="http://schemas.microsoft.com/office/drawing/2014/main" id="{05111F1E-E3B6-4C34-BFE2-2581D5414CBA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056745" y="-610153"/>
            <a:ext cx="8056805" cy="8036454"/>
          </a:xfrm>
          <a:prstGeom prst="rect">
            <a:avLst/>
          </a:prstGeom>
        </p:spPr>
      </p:pic>
      <p:sp>
        <p:nvSpPr>
          <p:cNvPr id="25" name="CaixaDeTexto 24">
            <a:extLst>
              <a:ext uri="{FF2B5EF4-FFF2-40B4-BE49-F238E27FC236}">
                <a16:creationId xmlns:a16="http://schemas.microsoft.com/office/drawing/2014/main" id="{CEF28B27-4785-456D-A0D3-D5968D6349F8}"/>
              </a:ext>
            </a:extLst>
          </p:cNvPr>
          <p:cNvSpPr txBox="1"/>
          <p:nvPr userDrawn="1"/>
        </p:nvSpPr>
        <p:spPr>
          <a:xfrm>
            <a:off x="2925378" y="2488831"/>
            <a:ext cx="7476358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Proteção no presente,</a:t>
            </a:r>
          </a:p>
        </p:txBody>
      </p:sp>
      <p:sp>
        <p:nvSpPr>
          <p:cNvPr id="30" name="CaixaDeTexto 29">
            <a:extLst>
              <a:ext uri="{FF2B5EF4-FFF2-40B4-BE49-F238E27FC236}">
                <a16:creationId xmlns:a16="http://schemas.microsoft.com/office/drawing/2014/main" id="{50BEF3D1-EE42-42FE-A830-8B655F88B96C}"/>
              </a:ext>
            </a:extLst>
          </p:cNvPr>
          <p:cNvSpPr txBox="1"/>
          <p:nvPr userDrawn="1"/>
        </p:nvSpPr>
        <p:spPr>
          <a:xfrm>
            <a:off x="1553778" y="3308317"/>
            <a:ext cx="7476358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ato Black" panose="020F0502020204030203" pitchFamily="34" charset="0"/>
                <a:ea typeface="Lato Black" panose="020F0502020204030203" pitchFamily="34" charset="0"/>
                <a:cs typeface="Lato Black" panose="020F0502020204030203" pitchFamily="34" charset="0"/>
              </a:rPr>
              <a:t>confiança no futuro! </a:t>
            </a:r>
          </a:p>
        </p:txBody>
      </p:sp>
      <p:sp>
        <p:nvSpPr>
          <p:cNvPr id="50" name="Elipse 49">
            <a:extLst>
              <a:ext uri="{FF2B5EF4-FFF2-40B4-BE49-F238E27FC236}">
                <a16:creationId xmlns:a16="http://schemas.microsoft.com/office/drawing/2014/main" id="{E43D88BF-57B4-4376-938E-D3F27FFF1DFB}"/>
              </a:ext>
            </a:extLst>
          </p:cNvPr>
          <p:cNvSpPr/>
          <p:nvPr userDrawn="1"/>
        </p:nvSpPr>
        <p:spPr>
          <a:xfrm>
            <a:off x="2098699" y="-568301"/>
            <a:ext cx="7994602" cy="799460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55" name="Elipse 54">
            <a:extLst>
              <a:ext uri="{FF2B5EF4-FFF2-40B4-BE49-F238E27FC236}">
                <a16:creationId xmlns:a16="http://schemas.microsoft.com/office/drawing/2014/main" id="{08C35A4A-C3DE-491B-B3CC-745342150092}"/>
              </a:ext>
            </a:extLst>
          </p:cNvPr>
          <p:cNvSpPr/>
          <p:nvPr userDrawn="1"/>
        </p:nvSpPr>
        <p:spPr>
          <a:xfrm>
            <a:off x="1790264" y="-834782"/>
            <a:ext cx="8527564" cy="8527564"/>
          </a:xfrm>
          <a:prstGeom prst="ellipse">
            <a:avLst/>
          </a:prstGeom>
          <a:noFill/>
          <a:ln w="19050">
            <a:solidFill>
              <a:schemeClr val="bg1"/>
            </a:solidFill>
          </a:ln>
          <a:effectLst>
            <a:glow rad="101600">
              <a:srgbClr val="00B0F0">
                <a:alpha val="4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53" name="Retângulo 52">
            <a:extLst>
              <a:ext uri="{FF2B5EF4-FFF2-40B4-BE49-F238E27FC236}">
                <a16:creationId xmlns:a16="http://schemas.microsoft.com/office/drawing/2014/main" id="{CB46F1E2-1F2C-4B72-8A3E-E323E0090D41}"/>
              </a:ext>
            </a:extLst>
          </p:cNvPr>
          <p:cNvSpPr/>
          <p:nvPr userDrawn="1"/>
        </p:nvSpPr>
        <p:spPr>
          <a:xfrm>
            <a:off x="3657599" y="5469838"/>
            <a:ext cx="48768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rtl="0" fontAlgn="base"/>
            <a:r>
              <a:rPr lang="pt-BR" sz="800" b="0" i="0" kern="1200" dirty="0">
                <a:solidFill>
                  <a:schemeClr val="bg1">
                    <a:lumMod val="50000"/>
                  </a:schemeClr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 ICTS é uma empresa brasileira de consultoria, auditoria interna e serviços em gestão de riscos e compliance com a mais abrangente atuação no mercado nacional. Propicia aos seus clientes proteção no presente e confiança no futuro. Sua atuação inclui: consultoria e gestão de serviços de segurança empresarial e residencial, serviços de auditoria interna, consultoria em riscos, negócios e tecnologia, outsourcing de gestão de riscos e Compliance.</a:t>
            </a:r>
            <a:endParaRPr lang="pt-BR" sz="800" kern="1200" dirty="0">
              <a:solidFill>
                <a:schemeClr val="bg1">
                  <a:lumMod val="50000"/>
                </a:schemeClr>
              </a:solidFill>
              <a:effectLst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just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sz="800" kern="12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800" kern="12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2021 ICTS. Todos</a:t>
            </a:r>
            <a:r>
              <a:rPr lang="en-US" sz="800" kern="1200" baseline="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os direitos reservados.</a:t>
            </a:r>
          </a:p>
        </p:txBody>
      </p:sp>
      <p:sp>
        <p:nvSpPr>
          <p:cNvPr id="48" name="Retângulo 47">
            <a:extLst>
              <a:ext uri="{FF2B5EF4-FFF2-40B4-BE49-F238E27FC236}">
                <a16:creationId xmlns:a16="http://schemas.microsoft.com/office/drawing/2014/main" id="{4492289E-76E1-4DC4-8CF4-659290FEE5BD}"/>
              </a:ext>
            </a:extLst>
          </p:cNvPr>
          <p:cNvSpPr/>
          <p:nvPr userDrawn="1"/>
        </p:nvSpPr>
        <p:spPr>
          <a:xfrm>
            <a:off x="-361950" y="-1095508"/>
            <a:ext cx="12706350" cy="1077958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4" name="Retângulo 53">
            <a:extLst>
              <a:ext uri="{FF2B5EF4-FFF2-40B4-BE49-F238E27FC236}">
                <a16:creationId xmlns:a16="http://schemas.microsoft.com/office/drawing/2014/main" id="{96110B11-E863-4FCA-B828-6A462B1844B0}"/>
              </a:ext>
            </a:extLst>
          </p:cNvPr>
          <p:cNvSpPr/>
          <p:nvPr userDrawn="1"/>
        </p:nvSpPr>
        <p:spPr>
          <a:xfrm>
            <a:off x="0" y="6887028"/>
            <a:ext cx="12192000" cy="996637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4" name="Gráfico 3">
            <a:extLst>
              <a:ext uri="{FF2B5EF4-FFF2-40B4-BE49-F238E27FC236}">
                <a16:creationId xmlns:a16="http://schemas.microsoft.com/office/drawing/2014/main" id="{5BE38BD5-490D-4513-ABDE-E322D3C339E9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681413" y="2306871"/>
            <a:ext cx="4829175" cy="19316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54806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5" presetClass="path" presetSubtype="0" accel="50000" decel="5000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4.375E-6 1.11111E-6 L -0.08867 1.11111E-6 " pathEditMode="relative" rAng="0" ptsTypes="AA">
                                      <p:cBhvr>
                                        <p:cTn id="14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440" y="0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63" presetClass="path" presetSubtype="0" accel="50000" decel="5000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0.00821 -3.33333E-6 L 0.12331 -3.33333E-6 " pathEditMode="relative" rAng="0" ptsTypes="AA">
                                      <p:cBhvr>
                                        <p:cTn id="16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755" y="0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8" dur="1000" fill="hold"/>
                                        <p:tgtEl>
                                          <p:spTgt spid="8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9" presetID="21" presetClass="entr" presetSubtype="3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3)">
                                      <p:cBhvr>
                                        <p:cTn id="2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1" presetClass="exit" presetSubtype="3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Effect transition="out" filter="wheel(3)">
                                      <p:cBhvr>
                                        <p:cTn id="23" dur="4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3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1" presetClass="entr" presetSubtype="1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5" dur="1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25" grpId="1"/>
      <p:bldP spid="30" grpId="0"/>
      <p:bldP spid="30" grpId="1"/>
      <p:bldP spid="50" grpId="0" animBg="1"/>
      <p:bldP spid="55" grpId="0" animBg="1"/>
      <p:bldP spid="53" grpId="0"/>
    </p:bld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Layout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678725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Layout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Forma Livre: Forma 151">
            <a:extLst>
              <a:ext uri="{FF2B5EF4-FFF2-40B4-BE49-F238E27FC236}">
                <a16:creationId xmlns:a16="http://schemas.microsoft.com/office/drawing/2014/main" id="{61FEEC0F-6AFA-4350-B957-44926B9FD562}"/>
              </a:ext>
            </a:extLst>
          </p:cNvPr>
          <p:cNvSpPr/>
          <p:nvPr userDrawn="1"/>
        </p:nvSpPr>
        <p:spPr>
          <a:xfrm rot="3545854">
            <a:off x="1390274" y="282182"/>
            <a:ext cx="8616730" cy="10992498"/>
          </a:xfrm>
          <a:custGeom>
            <a:avLst/>
            <a:gdLst>
              <a:gd name="connsiteX0" fmla="*/ 3799646 w 8616730"/>
              <a:gd name="connsiteY0" fmla="*/ 8549982 h 10992498"/>
              <a:gd name="connsiteX1" fmla="*/ 3272687 w 8616730"/>
              <a:gd name="connsiteY1" fmla="*/ 4437680 h 10992498"/>
              <a:gd name="connsiteX2" fmla="*/ 7154402 w 8616730"/>
              <a:gd name="connsiteY2" fmla="*/ 2942100 h 10992498"/>
              <a:gd name="connsiteX3" fmla="*/ 8616730 w 8616730"/>
              <a:gd name="connsiteY3" fmla="*/ 499585 h 10992498"/>
              <a:gd name="connsiteX4" fmla="*/ 876434 w 8616730"/>
              <a:gd name="connsiteY4" fmla="*/ 3017277 h 10992498"/>
              <a:gd name="connsiteX5" fmla="*/ 2337317 w 8616730"/>
              <a:gd name="connsiteY5" fmla="*/ 10992498 h 10992498"/>
              <a:gd name="connsiteX6" fmla="*/ 3799646 w 8616730"/>
              <a:gd name="connsiteY6" fmla="*/ 8549982 h 109924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616730" h="10992498">
                <a:moveTo>
                  <a:pt x="3799646" y="8549982"/>
                </a:moveTo>
                <a:cubicBezTo>
                  <a:pt x="2718983" y="7497511"/>
                  <a:pt x="2458756" y="5798087"/>
                  <a:pt x="3272687" y="4437680"/>
                </a:cubicBezTo>
                <a:cubicBezTo>
                  <a:pt x="4086619" y="3077997"/>
                  <a:pt x="5711589" y="2496824"/>
                  <a:pt x="7154402" y="2942100"/>
                </a:cubicBezTo>
                <a:lnTo>
                  <a:pt x="8616730" y="499585"/>
                </a:lnTo>
                <a:cubicBezTo>
                  <a:pt x="5828691" y="-706854"/>
                  <a:pt x="2486225" y="325378"/>
                  <a:pt x="876434" y="3017277"/>
                </a:cubicBezTo>
                <a:cubicBezTo>
                  <a:pt x="-734080" y="5708453"/>
                  <a:pt x="-54599" y="9123927"/>
                  <a:pt x="2337317" y="10992498"/>
                </a:cubicBezTo>
                <a:lnTo>
                  <a:pt x="3799646" y="8549982"/>
                </a:lnTo>
                <a:close/>
              </a:path>
            </a:pathLst>
          </a:custGeom>
          <a:gradFill>
            <a:gsLst>
              <a:gs pos="63000">
                <a:schemeClr val="bg1"/>
              </a:gs>
              <a:gs pos="0">
                <a:schemeClr val="bg1">
                  <a:alpha val="10000"/>
                </a:schemeClr>
              </a:gs>
            </a:gsLst>
            <a:lin ang="1800000" scaled="0"/>
          </a:gradFill>
          <a:ln w="72278" cap="flat">
            <a:noFill/>
            <a:prstDash val="solid"/>
            <a:miter/>
          </a:ln>
        </p:spPr>
        <p:txBody>
          <a:bodyPr rtlCol="0" anchor="ctr"/>
          <a:lstStyle/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0580898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Layout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517230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Layout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308446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Layout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846359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Layout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698686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Layout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741354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Layout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487227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Layout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3747632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yout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2721523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Layout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140900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.xml"/><Relationship Id="rId3" Type="http://schemas.openxmlformats.org/officeDocument/2006/relationships/slideLayout" Target="../slideLayouts/slideLayout5.xml"/><Relationship Id="rId7" Type="http://schemas.openxmlformats.org/officeDocument/2006/relationships/slideLayout" Target="../slideLayouts/slideLayout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6" Type="http://schemas.openxmlformats.org/officeDocument/2006/relationships/slideLayout" Target="../slideLayouts/slideLayout8.xml"/><Relationship Id="rId11" Type="http://schemas.openxmlformats.org/officeDocument/2006/relationships/slideLayout" Target="../slideLayouts/slideLayout13.xml"/><Relationship Id="rId5" Type="http://schemas.openxmlformats.org/officeDocument/2006/relationships/slideLayout" Target="../slideLayouts/slideLayout7.xml"/><Relationship Id="rId10" Type="http://schemas.openxmlformats.org/officeDocument/2006/relationships/slideLayout" Target="../slideLayouts/slideLayout12.xml"/><Relationship Id="rId4" Type="http://schemas.openxmlformats.org/officeDocument/2006/relationships/slideLayout" Target="../slideLayouts/slideLayout6.xml"/><Relationship Id="rId9" Type="http://schemas.openxmlformats.org/officeDocument/2006/relationships/slideLayout" Target="../slideLayouts/slideLayout1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462354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  <p:sldLayoutId id="2147483652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244289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61" r:id="rId2"/>
    <p:sldLayoutId id="2147483664" r:id="rId3"/>
    <p:sldLayoutId id="2147483662" r:id="rId4"/>
    <p:sldLayoutId id="2147483682" r:id="rId5"/>
    <p:sldLayoutId id="2147483679" r:id="rId6"/>
    <p:sldLayoutId id="2147483668" r:id="rId7"/>
    <p:sldLayoutId id="2147483681" r:id="rId8"/>
    <p:sldLayoutId id="2147483666" r:id="rId9"/>
    <p:sldLayoutId id="2147483670" r:id="rId10"/>
    <p:sldLayoutId id="2147483680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10.sv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2.png"/><Relationship Id="rId7" Type="http://schemas.openxmlformats.org/officeDocument/2006/relationships/image" Target="../media/image16.svg"/><Relationship Id="rId12" Type="http://schemas.openxmlformats.org/officeDocument/2006/relationships/image" Target="../media/image21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5.png"/><Relationship Id="rId11" Type="http://schemas.openxmlformats.org/officeDocument/2006/relationships/image" Target="../media/image20.png"/><Relationship Id="rId5" Type="http://schemas.openxmlformats.org/officeDocument/2006/relationships/image" Target="../media/image14.png"/><Relationship Id="rId10" Type="http://schemas.openxmlformats.org/officeDocument/2006/relationships/image" Target="../media/image19.svg"/><Relationship Id="rId4" Type="http://schemas.openxmlformats.org/officeDocument/2006/relationships/image" Target="../media/image13.jpeg"/><Relationship Id="rId9" Type="http://schemas.openxmlformats.org/officeDocument/2006/relationships/image" Target="../media/image1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5.sv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13" Type="http://schemas.openxmlformats.org/officeDocument/2006/relationships/image" Target="../media/image35.png"/><Relationship Id="rId18" Type="http://schemas.openxmlformats.org/officeDocument/2006/relationships/image" Target="../media/image40.svg"/><Relationship Id="rId3" Type="http://schemas.openxmlformats.org/officeDocument/2006/relationships/image" Target="../media/image27.svg"/><Relationship Id="rId7" Type="http://schemas.openxmlformats.org/officeDocument/2006/relationships/image" Target="../media/image29.png"/><Relationship Id="rId12" Type="http://schemas.openxmlformats.org/officeDocument/2006/relationships/image" Target="../media/image34.svg"/><Relationship Id="rId17" Type="http://schemas.openxmlformats.org/officeDocument/2006/relationships/image" Target="../media/image39.png"/><Relationship Id="rId2" Type="http://schemas.openxmlformats.org/officeDocument/2006/relationships/image" Target="../media/image26.png"/><Relationship Id="rId16" Type="http://schemas.openxmlformats.org/officeDocument/2006/relationships/image" Target="../media/image38.jpe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3.png"/><Relationship Id="rId11" Type="http://schemas.openxmlformats.org/officeDocument/2006/relationships/image" Target="../media/image33.png"/><Relationship Id="rId5" Type="http://schemas.openxmlformats.org/officeDocument/2006/relationships/image" Target="../media/image28.png"/><Relationship Id="rId15" Type="http://schemas.openxmlformats.org/officeDocument/2006/relationships/image" Target="../media/image37.jpeg"/><Relationship Id="rId10" Type="http://schemas.openxmlformats.org/officeDocument/2006/relationships/image" Target="../media/image32.svg"/><Relationship Id="rId4" Type="http://schemas.openxmlformats.org/officeDocument/2006/relationships/image" Target="../media/image12.png"/><Relationship Id="rId9" Type="http://schemas.openxmlformats.org/officeDocument/2006/relationships/image" Target="../media/image31.png"/><Relationship Id="rId14" Type="http://schemas.openxmlformats.org/officeDocument/2006/relationships/image" Target="../media/image36.jpeg"/></Relationships>
</file>

<file path=ppt/slides/_rels/slide6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3" Type="http://schemas.openxmlformats.org/officeDocument/2006/relationships/image" Target="../media/image12.png"/><Relationship Id="rId7" Type="http://schemas.openxmlformats.org/officeDocument/2006/relationships/image" Target="../media/image43.png"/><Relationship Id="rId12" Type="http://schemas.microsoft.com/office/2007/relationships/hdphoto" Target="../media/hdphoto4.wdp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7.xml"/><Relationship Id="rId6" Type="http://schemas.microsoft.com/office/2007/relationships/hdphoto" Target="../media/hdphoto1.wdp"/><Relationship Id="rId11" Type="http://schemas.openxmlformats.org/officeDocument/2006/relationships/image" Target="../media/image45.png"/><Relationship Id="rId5" Type="http://schemas.openxmlformats.org/officeDocument/2006/relationships/image" Target="../media/image42.png"/><Relationship Id="rId10" Type="http://schemas.microsoft.com/office/2007/relationships/hdphoto" Target="../media/hdphoto3.wdp"/><Relationship Id="rId4" Type="http://schemas.openxmlformats.org/officeDocument/2006/relationships/image" Target="../media/image23.png"/><Relationship Id="rId9" Type="http://schemas.openxmlformats.org/officeDocument/2006/relationships/image" Target="../media/image4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48.svg"/><Relationship Id="rId4" Type="http://schemas.openxmlformats.org/officeDocument/2006/relationships/image" Target="../media/image47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png"/><Relationship Id="rId3" Type="http://schemas.openxmlformats.org/officeDocument/2006/relationships/image" Target="../media/image12.png"/><Relationship Id="rId7" Type="http://schemas.openxmlformats.org/officeDocument/2006/relationships/image" Target="../media/image53.svg"/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52.png"/><Relationship Id="rId5" Type="http://schemas.openxmlformats.org/officeDocument/2006/relationships/image" Target="../media/image51.svg"/><Relationship Id="rId4" Type="http://schemas.openxmlformats.org/officeDocument/2006/relationships/image" Target="../media/image50.png"/></Relationships>
</file>

<file path=ppt/slides/_rels/slide9.xml.rels><?xml version="1.0" encoding="UTF-8" standalone="yes"?>
<Relationships xmlns="http://schemas.openxmlformats.org/package/2006/relationships"><Relationship Id="rId13" Type="http://schemas.openxmlformats.org/officeDocument/2006/relationships/image" Target="../media/image66.png"/><Relationship Id="rId18" Type="http://schemas.openxmlformats.org/officeDocument/2006/relationships/image" Target="../media/image71.svg"/><Relationship Id="rId26" Type="http://schemas.openxmlformats.org/officeDocument/2006/relationships/image" Target="../media/image79.svg"/><Relationship Id="rId3" Type="http://schemas.openxmlformats.org/officeDocument/2006/relationships/image" Target="../media/image56.png"/><Relationship Id="rId21" Type="http://schemas.openxmlformats.org/officeDocument/2006/relationships/image" Target="../media/image74.png"/><Relationship Id="rId34" Type="http://schemas.openxmlformats.org/officeDocument/2006/relationships/image" Target="../media/image87.svg"/><Relationship Id="rId7" Type="http://schemas.openxmlformats.org/officeDocument/2006/relationships/image" Target="../media/image60.png"/><Relationship Id="rId12" Type="http://schemas.openxmlformats.org/officeDocument/2006/relationships/image" Target="../media/image65.svg"/><Relationship Id="rId17" Type="http://schemas.openxmlformats.org/officeDocument/2006/relationships/image" Target="../media/image70.png"/><Relationship Id="rId25" Type="http://schemas.openxmlformats.org/officeDocument/2006/relationships/image" Target="../media/image78.png"/><Relationship Id="rId33" Type="http://schemas.openxmlformats.org/officeDocument/2006/relationships/image" Target="../media/image86.png"/><Relationship Id="rId2" Type="http://schemas.openxmlformats.org/officeDocument/2006/relationships/image" Target="../media/image55.png"/><Relationship Id="rId16" Type="http://schemas.openxmlformats.org/officeDocument/2006/relationships/image" Target="../media/image69.svg"/><Relationship Id="rId20" Type="http://schemas.openxmlformats.org/officeDocument/2006/relationships/image" Target="../media/image73.svg"/><Relationship Id="rId29" Type="http://schemas.openxmlformats.org/officeDocument/2006/relationships/image" Target="../media/image82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9.svg"/><Relationship Id="rId11" Type="http://schemas.openxmlformats.org/officeDocument/2006/relationships/image" Target="../media/image64.png"/><Relationship Id="rId24" Type="http://schemas.openxmlformats.org/officeDocument/2006/relationships/image" Target="../media/image77.svg"/><Relationship Id="rId32" Type="http://schemas.openxmlformats.org/officeDocument/2006/relationships/image" Target="../media/image85.svg"/><Relationship Id="rId5" Type="http://schemas.openxmlformats.org/officeDocument/2006/relationships/image" Target="../media/image58.png"/><Relationship Id="rId15" Type="http://schemas.openxmlformats.org/officeDocument/2006/relationships/image" Target="../media/image68.png"/><Relationship Id="rId23" Type="http://schemas.openxmlformats.org/officeDocument/2006/relationships/image" Target="../media/image76.png"/><Relationship Id="rId28" Type="http://schemas.openxmlformats.org/officeDocument/2006/relationships/image" Target="../media/image81.svg"/><Relationship Id="rId10" Type="http://schemas.openxmlformats.org/officeDocument/2006/relationships/image" Target="../media/image63.svg"/><Relationship Id="rId19" Type="http://schemas.openxmlformats.org/officeDocument/2006/relationships/image" Target="../media/image72.png"/><Relationship Id="rId31" Type="http://schemas.openxmlformats.org/officeDocument/2006/relationships/image" Target="../media/image84.png"/><Relationship Id="rId4" Type="http://schemas.openxmlformats.org/officeDocument/2006/relationships/image" Target="../media/image57.svg"/><Relationship Id="rId9" Type="http://schemas.openxmlformats.org/officeDocument/2006/relationships/image" Target="../media/image62.png"/><Relationship Id="rId14" Type="http://schemas.openxmlformats.org/officeDocument/2006/relationships/image" Target="../media/image67.svg"/><Relationship Id="rId22" Type="http://schemas.openxmlformats.org/officeDocument/2006/relationships/image" Target="../media/image75.svg"/><Relationship Id="rId27" Type="http://schemas.openxmlformats.org/officeDocument/2006/relationships/image" Target="../media/image80.png"/><Relationship Id="rId30" Type="http://schemas.openxmlformats.org/officeDocument/2006/relationships/image" Target="../media/image83.svg"/><Relationship Id="rId35" Type="http://schemas.openxmlformats.org/officeDocument/2006/relationships/image" Target="../media/image88.png"/><Relationship Id="rId8" Type="http://schemas.openxmlformats.org/officeDocument/2006/relationships/image" Target="../media/image61.sv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94.png"/><Relationship Id="rId13" Type="http://schemas.openxmlformats.org/officeDocument/2006/relationships/image" Target="../media/image99.svg"/><Relationship Id="rId3" Type="http://schemas.microsoft.com/office/2007/relationships/hdphoto" Target="../media/hdphoto5.wdp"/><Relationship Id="rId7" Type="http://schemas.openxmlformats.org/officeDocument/2006/relationships/image" Target="../media/image93.svg"/><Relationship Id="rId12" Type="http://schemas.openxmlformats.org/officeDocument/2006/relationships/image" Target="../media/image98.png"/><Relationship Id="rId17" Type="http://schemas.openxmlformats.org/officeDocument/2006/relationships/image" Target="../media/image103.svg"/><Relationship Id="rId2" Type="http://schemas.openxmlformats.org/officeDocument/2006/relationships/image" Target="../media/image89.png"/><Relationship Id="rId16" Type="http://schemas.openxmlformats.org/officeDocument/2006/relationships/image" Target="../media/image102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92.png"/><Relationship Id="rId11" Type="http://schemas.openxmlformats.org/officeDocument/2006/relationships/image" Target="../media/image97.svg"/><Relationship Id="rId5" Type="http://schemas.openxmlformats.org/officeDocument/2006/relationships/image" Target="../media/image91.svg"/><Relationship Id="rId15" Type="http://schemas.openxmlformats.org/officeDocument/2006/relationships/image" Target="../media/image101.svg"/><Relationship Id="rId10" Type="http://schemas.openxmlformats.org/officeDocument/2006/relationships/image" Target="../media/image96.png"/><Relationship Id="rId4" Type="http://schemas.openxmlformats.org/officeDocument/2006/relationships/image" Target="../media/image90.png"/><Relationship Id="rId9" Type="http://schemas.openxmlformats.org/officeDocument/2006/relationships/image" Target="../media/image95.svg"/><Relationship Id="rId14" Type="http://schemas.openxmlformats.org/officeDocument/2006/relationships/image" Target="../media/image100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8.svg"/><Relationship Id="rId13" Type="http://schemas.openxmlformats.org/officeDocument/2006/relationships/image" Target="../media/image113.png"/><Relationship Id="rId3" Type="http://schemas.microsoft.com/office/2007/relationships/hdphoto" Target="../media/hdphoto5.wdp"/><Relationship Id="rId7" Type="http://schemas.openxmlformats.org/officeDocument/2006/relationships/image" Target="../media/image107.png"/><Relationship Id="rId12" Type="http://schemas.openxmlformats.org/officeDocument/2006/relationships/image" Target="../media/image112.svg"/><Relationship Id="rId2" Type="http://schemas.openxmlformats.org/officeDocument/2006/relationships/image" Target="../media/image89.png"/><Relationship Id="rId16" Type="http://schemas.openxmlformats.org/officeDocument/2006/relationships/image" Target="../media/image116.sv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06.png"/><Relationship Id="rId11" Type="http://schemas.openxmlformats.org/officeDocument/2006/relationships/image" Target="../media/image111.png"/><Relationship Id="rId5" Type="http://schemas.openxmlformats.org/officeDocument/2006/relationships/image" Target="../media/image105.svg"/><Relationship Id="rId15" Type="http://schemas.openxmlformats.org/officeDocument/2006/relationships/image" Target="../media/image115.png"/><Relationship Id="rId10" Type="http://schemas.openxmlformats.org/officeDocument/2006/relationships/image" Target="../media/image110.svg"/><Relationship Id="rId4" Type="http://schemas.openxmlformats.org/officeDocument/2006/relationships/image" Target="../media/image104.png"/><Relationship Id="rId9" Type="http://schemas.openxmlformats.org/officeDocument/2006/relationships/image" Target="../media/image109.png"/><Relationship Id="rId14" Type="http://schemas.openxmlformats.org/officeDocument/2006/relationships/image" Target="../media/image114.svg"/></Relationships>
</file>

<file path=ppt/slides/_rels/slide12.xml.rels><?xml version="1.0" encoding="UTF-8" standalone="yes"?>
<Relationships xmlns="http://schemas.openxmlformats.org/package/2006/relationships"><Relationship Id="rId26" Type="http://schemas.openxmlformats.org/officeDocument/2006/relationships/image" Target="../media/image141.jpeg"/><Relationship Id="rId21" Type="http://schemas.openxmlformats.org/officeDocument/2006/relationships/image" Target="../media/image136.jpeg"/><Relationship Id="rId42" Type="http://schemas.openxmlformats.org/officeDocument/2006/relationships/image" Target="../media/image157.png"/><Relationship Id="rId47" Type="http://schemas.openxmlformats.org/officeDocument/2006/relationships/image" Target="../media/image162.svg"/><Relationship Id="rId63" Type="http://schemas.openxmlformats.org/officeDocument/2006/relationships/image" Target="../media/image178.png"/><Relationship Id="rId68" Type="http://schemas.openxmlformats.org/officeDocument/2006/relationships/image" Target="../media/image183.png"/><Relationship Id="rId84" Type="http://schemas.openxmlformats.org/officeDocument/2006/relationships/image" Target="../media/image199.png"/><Relationship Id="rId16" Type="http://schemas.openxmlformats.org/officeDocument/2006/relationships/image" Target="../media/image131.png"/><Relationship Id="rId11" Type="http://schemas.openxmlformats.org/officeDocument/2006/relationships/image" Target="../media/image126.png"/><Relationship Id="rId32" Type="http://schemas.openxmlformats.org/officeDocument/2006/relationships/image" Target="../media/image147.png"/><Relationship Id="rId37" Type="http://schemas.openxmlformats.org/officeDocument/2006/relationships/image" Target="../media/image152.png"/><Relationship Id="rId53" Type="http://schemas.openxmlformats.org/officeDocument/2006/relationships/image" Target="../media/image168.png"/><Relationship Id="rId58" Type="http://schemas.openxmlformats.org/officeDocument/2006/relationships/image" Target="../media/image173.png"/><Relationship Id="rId74" Type="http://schemas.openxmlformats.org/officeDocument/2006/relationships/image" Target="../media/image189.png"/><Relationship Id="rId79" Type="http://schemas.openxmlformats.org/officeDocument/2006/relationships/image" Target="../media/image194.png"/><Relationship Id="rId5" Type="http://schemas.openxmlformats.org/officeDocument/2006/relationships/image" Target="../media/image120.png"/><Relationship Id="rId19" Type="http://schemas.openxmlformats.org/officeDocument/2006/relationships/image" Target="../media/image134.png"/><Relationship Id="rId14" Type="http://schemas.openxmlformats.org/officeDocument/2006/relationships/image" Target="../media/image129.png"/><Relationship Id="rId22" Type="http://schemas.openxmlformats.org/officeDocument/2006/relationships/image" Target="../media/image137.png"/><Relationship Id="rId27" Type="http://schemas.openxmlformats.org/officeDocument/2006/relationships/image" Target="../media/image142.png"/><Relationship Id="rId30" Type="http://schemas.openxmlformats.org/officeDocument/2006/relationships/image" Target="../media/image145.png"/><Relationship Id="rId35" Type="http://schemas.openxmlformats.org/officeDocument/2006/relationships/image" Target="../media/image150.png"/><Relationship Id="rId43" Type="http://schemas.openxmlformats.org/officeDocument/2006/relationships/image" Target="../media/image158.png"/><Relationship Id="rId48" Type="http://schemas.openxmlformats.org/officeDocument/2006/relationships/image" Target="../media/image163.png"/><Relationship Id="rId56" Type="http://schemas.openxmlformats.org/officeDocument/2006/relationships/image" Target="../media/image171.png"/><Relationship Id="rId64" Type="http://schemas.openxmlformats.org/officeDocument/2006/relationships/image" Target="../media/image179.jpeg"/><Relationship Id="rId69" Type="http://schemas.openxmlformats.org/officeDocument/2006/relationships/image" Target="../media/image184.png"/><Relationship Id="rId77" Type="http://schemas.openxmlformats.org/officeDocument/2006/relationships/image" Target="../media/image192.png"/><Relationship Id="rId8" Type="http://schemas.openxmlformats.org/officeDocument/2006/relationships/image" Target="../media/image123.png"/><Relationship Id="rId51" Type="http://schemas.openxmlformats.org/officeDocument/2006/relationships/image" Target="../media/image166.png"/><Relationship Id="rId72" Type="http://schemas.openxmlformats.org/officeDocument/2006/relationships/image" Target="../media/image187.png"/><Relationship Id="rId80" Type="http://schemas.openxmlformats.org/officeDocument/2006/relationships/image" Target="../media/image195.png"/><Relationship Id="rId85" Type="http://schemas.openxmlformats.org/officeDocument/2006/relationships/image" Target="../media/image200.png"/><Relationship Id="rId3" Type="http://schemas.openxmlformats.org/officeDocument/2006/relationships/image" Target="../media/image118.png"/><Relationship Id="rId12" Type="http://schemas.openxmlformats.org/officeDocument/2006/relationships/image" Target="../media/image127.png"/><Relationship Id="rId17" Type="http://schemas.openxmlformats.org/officeDocument/2006/relationships/image" Target="../media/image132.svg"/><Relationship Id="rId25" Type="http://schemas.openxmlformats.org/officeDocument/2006/relationships/image" Target="../media/image140.png"/><Relationship Id="rId33" Type="http://schemas.openxmlformats.org/officeDocument/2006/relationships/image" Target="../media/image148.png"/><Relationship Id="rId38" Type="http://schemas.openxmlformats.org/officeDocument/2006/relationships/image" Target="../media/image153.png"/><Relationship Id="rId46" Type="http://schemas.openxmlformats.org/officeDocument/2006/relationships/image" Target="../media/image161.png"/><Relationship Id="rId59" Type="http://schemas.openxmlformats.org/officeDocument/2006/relationships/image" Target="../media/image174.png"/><Relationship Id="rId67" Type="http://schemas.openxmlformats.org/officeDocument/2006/relationships/image" Target="../media/image182.png"/><Relationship Id="rId20" Type="http://schemas.openxmlformats.org/officeDocument/2006/relationships/image" Target="../media/image135.png"/><Relationship Id="rId41" Type="http://schemas.openxmlformats.org/officeDocument/2006/relationships/image" Target="../media/image156.png"/><Relationship Id="rId54" Type="http://schemas.openxmlformats.org/officeDocument/2006/relationships/image" Target="../media/image169.png"/><Relationship Id="rId62" Type="http://schemas.openxmlformats.org/officeDocument/2006/relationships/image" Target="../media/image177.png"/><Relationship Id="rId70" Type="http://schemas.openxmlformats.org/officeDocument/2006/relationships/image" Target="../media/image185.png"/><Relationship Id="rId75" Type="http://schemas.openxmlformats.org/officeDocument/2006/relationships/image" Target="../media/image190.png"/><Relationship Id="rId83" Type="http://schemas.openxmlformats.org/officeDocument/2006/relationships/image" Target="../media/image198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21.png"/><Relationship Id="rId15" Type="http://schemas.openxmlformats.org/officeDocument/2006/relationships/image" Target="../media/image130.png"/><Relationship Id="rId23" Type="http://schemas.openxmlformats.org/officeDocument/2006/relationships/image" Target="../media/image138.png"/><Relationship Id="rId28" Type="http://schemas.openxmlformats.org/officeDocument/2006/relationships/image" Target="../media/image143.png"/><Relationship Id="rId36" Type="http://schemas.openxmlformats.org/officeDocument/2006/relationships/image" Target="../media/image151.svg"/><Relationship Id="rId49" Type="http://schemas.openxmlformats.org/officeDocument/2006/relationships/image" Target="../media/image164.png"/><Relationship Id="rId57" Type="http://schemas.openxmlformats.org/officeDocument/2006/relationships/image" Target="../media/image172.png"/><Relationship Id="rId10" Type="http://schemas.openxmlformats.org/officeDocument/2006/relationships/image" Target="../media/image125.png"/><Relationship Id="rId31" Type="http://schemas.openxmlformats.org/officeDocument/2006/relationships/image" Target="../media/image146.png"/><Relationship Id="rId44" Type="http://schemas.openxmlformats.org/officeDocument/2006/relationships/image" Target="../media/image159.png"/><Relationship Id="rId52" Type="http://schemas.openxmlformats.org/officeDocument/2006/relationships/image" Target="../media/image167.png"/><Relationship Id="rId60" Type="http://schemas.openxmlformats.org/officeDocument/2006/relationships/image" Target="../media/image175.png"/><Relationship Id="rId65" Type="http://schemas.openxmlformats.org/officeDocument/2006/relationships/image" Target="../media/image180.png"/><Relationship Id="rId73" Type="http://schemas.openxmlformats.org/officeDocument/2006/relationships/image" Target="../media/image188.png"/><Relationship Id="rId78" Type="http://schemas.openxmlformats.org/officeDocument/2006/relationships/image" Target="../media/image193.png"/><Relationship Id="rId81" Type="http://schemas.openxmlformats.org/officeDocument/2006/relationships/image" Target="../media/image196.jpeg"/><Relationship Id="rId86" Type="http://schemas.openxmlformats.org/officeDocument/2006/relationships/image" Target="../media/image201.png"/><Relationship Id="rId4" Type="http://schemas.openxmlformats.org/officeDocument/2006/relationships/image" Target="../media/image119.png"/><Relationship Id="rId9" Type="http://schemas.openxmlformats.org/officeDocument/2006/relationships/image" Target="../media/image124.png"/><Relationship Id="rId13" Type="http://schemas.openxmlformats.org/officeDocument/2006/relationships/image" Target="../media/image128.png"/><Relationship Id="rId18" Type="http://schemas.openxmlformats.org/officeDocument/2006/relationships/image" Target="../media/image133.png"/><Relationship Id="rId39" Type="http://schemas.openxmlformats.org/officeDocument/2006/relationships/image" Target="../media/image154.png"/><Relationship Id="rId34" Type="http://schemas.openxmlformats.org/officeDocument/2006/relationships/image" Target="../media/image149.png"/><Relationship Id="rId50" Type="http://schemas.openxmlformats.org/officeDocument/2006/relationships/image" Target="../media/image165.png"/><Relationship Id="rId55" Type="http://schemas.openxmlformats.org/officeDocument/2006/relationships/image" Target="../media/image170.png"/><Relationship Id="rId76" Type="http://schemas.openxmlformats.org/officeDocument/2006/relationships/image" Target="../media/image191.png"/><Relationship Id="rId7" Type="http://schemas.openxmlformats.org/officeDocument/2006/relationships/image" Target="../media/image122.png"/><Relationship Id="rId71" Type="http://schemas.openxmlformats.org/officeDocument/2006/relationships/image" Target="../media/image186.png"/><Relationship Id="rId2" Type="http://schemas.openxmlformats.org/officeDocument/2006/relationships/image" Target="../media/image117.png"/><Relationship Id="rId29" Type="http://schemas.openxmlformats.org/officeDocument/2006/relationships/image" Target="../media/image144.png"/><Relationship Id="rId24" Type="http://schemas.openxmlformats.org/officeDocument/2006/relationships/image" Target="../media/image139.jpeg"/><Relationship Id="rId40" Type="http://schemas.openxmlformats.org/officeDocument/2006/relationships/image" Target="../media/image155.svg"/><Relationship Id="rId45" Type="http://schemas.openxmlformats.org/officeDocument/2006/relationships/image" Target="../media/image160.jpg"/><Relationship Id="rId66" Type="http://schemas.openxmlformats.org/officeDocument/2006/relationships/image" Target="../media/image181.png"/><Relationship Id="rId87" Type="http://schemas.openxmlformats.org/officeDocument/2006/relationships/image" Target="../media/image202.png"/><Relationship Id="rId61" Type="http://schemas.openxmlformats.org/officeDocument/2006/relationships/image" Target="../media/image176.png"/><Relationship Id="rId82" Type="http://schemas.openxmlformats.org/officeDocument/2006/relationships/image" Target="../media/image197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png"/><Relationship Id="rId2" Type="http://schemas.openxmlformats.org/officeDocument/2006/relationships/image" Target="../media/image203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05.svg"/><Relationship Id="rId5" Type="http://schemas.openxmlformats.org/officeDocument/2006/relationships/image" Target="../media/image204.png"/><Relationship Id="rId4" Type="http://schemas.microsoft.com/office/2007/relationships/hdphoto" Target="../media/hdphoto5.wdp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png"/><Relationship Id="rId2" Type="http://schemas.openxmlformats.org/officeDocument/2006/relationships/image" Target="../media/image203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05.svg"/><Relationship Id="rId5" Type="http://schemas.openxmlformats.org/officeDocument/2006/relationships/image" Target="../media/image204.png"/><Relationship Id="rId4" Type="http://schemas.microsoft.com/office/2007/relationships/hdphoto" Target="../media/hdphoto5.wdp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png"/><Relationship Id="rId2" Type="http://schemas.openxmlformats.org/officeDocument/2006/relationships/image" Target="../media/image203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05.svg"/><Relationship Id="rId5" Type="http://schemas.openxmlformats.org/officeDocument/2006/relationships/image" Target="../media/image204.png"/><Relationship Id="rId4" Type="http://schemas.microsoft.com/office/2007/relationships/hdphoto" Target="../media/hdphoto5.wdp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png"/><Relationship Id="rId2" Type="http://schemas.openxmlformats.org/officeDocument/2006/relationships/image" Target="../media/image203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05.svg"/><Relationship Id="rId5" Type="http://schemas.openxmlformats.org/officeDocument/2006/relationships/image" Target="../media/image204.png"/><Relationship Id="rId4" Type="http://schemas.microsoft.com/office/2007/relationships/hdphoto" Target="../media/hdphoto5.wdp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png"/><Relationship Id="rId2" Type="http://schemas.openxmlformats.org/officeDocument/2006/relationships/image" Target="../media/image203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05.svg"/><Relationship Id="rId5" Type="http://schemas.openxmlformats.org/officeDocument/2006/relationships/image" Target="../media/image204.png"/><Relationship Id="rId4" Type="http://schemas.microsoft.com/office/2007/relationships/hdphoto" Target="../media/hdphoto5.wdp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png"/><Relationship Id="rId2" Type="http://schemas.openxmlformats.org/officeDocument/2006/relationships/image" Target="../media/image203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05.svg"/><Relationship Id="rId5" Type="http://schemas.openxmlformats.org/officeDocument/2006/relationships/image" Target="../media/image204.png"/><Relationship Id="rId4" Type="http://schemas.microsoft.com/office/2007/relationships/hdphoto" Target="../media/hdphoto5.wdp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png"/><Relationship Id="rId2" Type="http://schemas.openxmlformats.org/officeDocument/2006/relationships/image" Target="../media/image203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05.svg"/><Relationship Id="rId5" Type="http://schemas.openxmlformats.org/officeDocument/2006/relationships/image" Target="../media/image204.png"/><Relationship Id="rId4" Type="http://schemas.microsoft.com/office/2007/relationships/hdphoto" Target="../media/hdphoto5.wdp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png"/><Relationship Id="rId2" Type="http://schemas.openxmlformats.org/officeDocument/2006/relationships/image" Target="../media/image203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05.svg"/><Relationship Id="rId5" Type="http://schemas.openxmlformats.org/officeDocument/2006/relationships/image" Target="../media/image204.png"/><Relationship Id="rId4" Type="http://schemas.microsoft.com/office/2007/relationships/hdphoto" Target="../media/hdphoto5.wdp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7.svg"/><Relationship Id="rId2" Type="http://schemas.openxmlformats.org/officeDocument/2006/relationships/image" Target="../media/image206.png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City - 12126_3">
            <a:hlinkClick r:id="" action="ppaction://media"/>
            <a:extLst>
              <a:ext uri="{FF2B5EF4-FFF2-40B4-BE49-F238E27FC236}">
                <a16:creationId xmlns:a16="http://schemas.microsoft.com/office/drawing/2014/main" id="{BAFFD4E4-5288-4F7E-BC0D-3602448C3583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274062" cy="6887028"/>
          </a:xfrm>
          <a:prstGeom prst="rect">
            <a:avLst/>
          </a:prstGeom>
          <a:solidFill>
            <a:srgbClr val="4F81BD"/>
          </a:solidFill>
          <a:ln>
            <a:noFill/>
          </a:ln>
          <a:effectLst>
            <a:innerShdw blurRad="469900">
              <a:srgbClr val="000000">
                <a:alpha val="86000"/>
              </a:srgbClr>
            </a:innerShdw>
          </a:effectLst>
          <a:scene3d>
            <a:camera prst="orthographicFront"/>
            <a:lightRig rig="soft" dir="t"/>
          </a:scene3d>
          <a:sp3d/>
        </p:spPr>
      </p:pic>
      <p:sp>
        <p:nvSpPr>
          <p:cNvPr id="3" name="Retângulo 2">
            <a:extLst>
              <a:ext uri="{FF2B5EF4-FFF2-40B4-BE49-F238E27FC236}">
                <a16:creationId xmlns:a16="http://schemas.microsoft.com/office/drawing/2014/main" id="{C1765EC8-8407-46DD-BE2A-CA6F18F26568}"/>
              </a:ext>
            </a:extLst>
          </p:cNvPr>
          <p:cNvSpPr/>
          <p:nvPr/>
        </p:nvSpPr>
        <p:spPr>
          <a:xfrm>
            <a:off x="0" y="0"/>
            <a:ext cx="12274062" cy="6904800"/>
          </a:xfrm>
          <a:prstGeom prst="rect">
            <a:avLst/>
          </a:prstGeom>
          <a:gradFill flip="none" rotWithShape="1">
            <a:gsLst>
              <a:gs pos="0">
                <a:srgbClr val="3E7998">
                  <a:alpha val="65000"/>
                </a:srgbClr>
              </a:gs>
              <a:gs pos="100000">
                <a:srgbClr val="00B9CE">
                  <a:alpha val="65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bg1"/>
              </a:solidFill>
            </a:endParaRP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A95002B0-84E0-448A-BF58-EE0BC3D5D5A1}"/>
              </a:ext>
            </a:extLst>
          </p:cNvPr>
          <p:cNvSpPr txBox="1"/>
          <p:nvPr/>
        </p:nvSpPr>
        <p:spPr>
          <a:xfrm>
            <a:off x="1095513" y="1557460"/>
            <a:ext cx="1010257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000" b="0" dirty="0">
                <a:solidFill>
                  <a:schemeClr val="bg1"/>
                </a:solidFill>
                <a:effectLst/>
                <a:latin typeface="Lato" panose="020F0502020204030203" pitchFamily="34" charset="0"/>
                <a:ea typeface="Lato Black" panose="020F0502020204030203" pitchFamily="34" charset="0"/>
                <a:cs typeface="Calibri Bold" panose="020F0702030404030204" pitchFamily="34" charset="0"/>
              </a:rPr>
              <a:t>O que todos os negócios têm em</a:t>
            </a:r>
            <a:r>
              <a:rPr lang="pt-BR" sz="4000" b="0" baseline="0" dirty="0">
                <a:solidFill>
                  <a:schemeClr val="bg1"/>
                </a:solidFill>
                <a:effectLst/>
                <a:latin typeface="Lato" panose="020F0502020204030203" pitchFamily="34" charset="0"/>
                <a:ea typeface="Lato Black" panose="020F0502020204030203" pitchFamily="34" charset="0"/>
                <a:cs typeface="Calibri Bold" panose="020F0702030404030204" pitchFamily="34" charset="0"/>
              </a:rPr>
              <a:t> comum?</a:t>
            </a:r>
            <a:endParaRPr lang="pt-BR" sz="4000" b="0" dirty="0">
              <a:solidFill>
                <a:schemeClr val="bg1"/>
              </a:solidFill>
              <a:effectLst/>
              <a:latin typeface="Lato" panose="020F0502020204030203" pitchFamily="34" charset="0"/>
              <a:ea typeface="Lato Black" panose="020F0502020204030203" pitchFamily="34" charset="0"/>
              <a:cs typeface="Calibri Bold" panose="020F0702030404030204" pitchFamily="34" charset="0"/>
            </a:endParaRP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107BCA80-4202-4FE2-8212-86CBB24B7790}"/>
              </a:ext>
            </a:extLst>
          </p:cNvPr>
          <p:cNvSpPr txBox="1"/>
          <p:nvPr/>
        </p:nvSpPr>
        <p:spPr>
          <a:xfrm>
            <a:off x="2206171" y="2845068"/>
            <a:ext cx="7881258" cy="2400657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pt-BR" sz="2700" b="1" u="none" dirty="0">
                <a:solidFill>
                  <a:schemeClr val="bg1"/>
                </a:solidFill>
                <a:effectLst/>
                <a:latin typeface="Lato" panose="020F0502020204030203" pitchFamily="34" charset="0"/>
                <a:ea typeface="Lato Thin" panose="020F0502020204030203" pitchFamily="34" charset="0"/>
                <a:cs typeface="Arial" panose="020B0604020202020204" pitchFamily="34" charset="0"/>
              </a:rPr>
              <a:t>EXPOSIÇÃO A</a:t>
            </a:r>
          </a:p>
          <a:p>
            <a:pPr algn="ctr"/>
            <a:endParaRPr lang="pt-BR" sz="1800" b="1" u="none" dirty="0">
              <a:solidFill>
                <a:schemeClr val="bg1"/>
              </a:solidFill>
              <a:effectLst/>
              <a:latin typeface="Arial" panose="020B0604020202020204" pitchFamily="34" charset="0"/>
              <a:ea typeface="Lato Thin" panose="020F0502020204030203" pitchFamily="34" charset="0"/>
              <a:cs typeface="Arial" panose="020B0604020202020204" pitchFamily="34" charset="0"/>
            </a:endParaRPr>
          </a:p>
          <a:p>
            <a:pPr algn="ctr"/>
            <a:r>
              <a:rPr lang="pt-BR" sz="10000" b="1" dirty="0">
                <a:solidFill>
                  <a:schemeClr val="bg1"/>
                </a:solidFill>
                <a:effectLst/>
                <a:latin typeface="Lato Black" panose="020F0A02020204030203" pitchFamily="34" charset="0"/>
                <a:ea typeface="Lato Thin" panose="020F0502020204030203" pitchFamily="34" charset="0"/>
                <a:cs typeface="Arial" panose="020B0604020202020204" pitchFamily="34" charset="0"/>
              </a:rPr>
              <a:t>RISC    S</a:t>
            </a:r>
          </a:p>
        </p:txBody>
      </p:sp>
      <p:pic>
        <p:nvPicPr>
          <p:cNvPr id="6" name="Gráfico 5">
            <a:extLst>
              <a:ext uri="{FF2B5EF4-FFF2-40B4-BE49-F238E27FC236}">
                <a16:creationId xmlns:a16="http://schemas.microsoft.com/office/drawing/2014/main" id="{E42756A1-8E28-4DEA-AA28-AB03CADCDF19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718411" y="3849470"/>
            <a:ext cx="953317" cy="9533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2635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10000"/>
    </mc:Choice>
    <mc:Fallback xmlns="">
      <p:transition advClick="0" advTm="10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24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64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0.24861 L 3.33333E-6 -0.02708 " pathEditMode="relative" rAng="0" ptsTypes="AA">
                                      <p:cBhvr>
                                        <p:cTn id="13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3796"/>
                                    </p:animMotion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8" presetClass="emph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Rot by="21600000">
                                      <p:cBhvr>
                                        <p:cTn id="18" dur="1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 mute="1">
                <p:cTn id="2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  <p:bldLst>
      <p:bldP spid="4" grpId="0"/>
      <p:bldP spid="4" grpId="1"/>
      <p:bldP spid="5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50240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570957B7-43A7-4797-95F9-D0E4A15034E7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784" t="1781" r="1447"/>
          <a:stretch/>
        </p:blipFill>
        <p:spPr>
          <a:xfrm flipH="1">
            <a:off x="-8678" y="0"/>
            <a:ext cx="12200678" cy="6858000"/>
          </a:xfrm>
          <a:prstGeom prst="rect">
            <a:avLst/>
          </a:prstGeom>
        </p:spPr>
      </p:pic>
      <p:sp>
        <p:nvSpPr>
          <p:cNvPr id="3" name="Retângulo 2">
            <a:extLst>
              <a:ext uri="{FF2B5EF4-FFF2-40B4-BE49-F238E27FC236}">
                <a16:creationId xmlns:a16="http://schemas.microsoft.com/office/drawing/2014/main" id="{5C5E4432-056D-43D3-964A-71A8BF343A50}"/>
              </a:ext>
            </a:extLst>
          </p:cNvPr>
          <p:cNvSpPr/>
          <p:nvPr/>
        </p:nvSpPr>
        <p:spPr>
          <a:xfrm>
            <a:off x="-8676" y="-1"/>
            <a:ext cx="12200676" cy="6887721"/>
          </a:xfrm>
          <a:prstGeom prst="rect">
            <a:avLst/>
          </a:prstGeom>
          <a:gradFill flip="none" rotWithShape="1">
            <a:gsLst>
              <a:gs pos="46000">
                <a:srgbClr val="3E7998">
                  <a:alpha val="16000"/>
                </a:srgbClr>
              </a:gs>
              <a:gs pos="0">
                <a:srgbClr val="00B9CE"/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b="0" dirty="0">
              <a:latin typeface="Lato Black" panose="020F0502020204030203" pitchFamily="34" charset="0"/>
              <a:ea typeface="Lato Black" panose="020F0502020204030203" pitchFamily="34" charset="0"/>
              <a:cs typeface="Lato Black" panose="020F0502020204030203" pitchFamily="34" charset="0"/>
            </a:endParaRPr>
          </a:p>
        </p:txBody>
      </p:sp>
      <p:pic>
        <p:nvPicPr>
          <p:cNvPr id="119" name="Imagem 118">
            <a:extLst>
              <a:ext uri="{FF2B5EF4-FFF2-40B4-BE49-F238E27FC236}">
                <a16:creationId xmlns:a16="http://schemas.microsoft.com/office/drawing/2014/main" id="{95782B4A-366A-4CDD-B7B4-BACB0B7BBDB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6510"/>
          <a:stretch/>
        </p:blipFill>
        <p:spPr>
          <a:xfrm>
            <a:off x="298202" y="-5136"/>
            <a:ext cx="11595597" cy="1586761"/>
          </a:xfrm>
          <a:prstGeom prst="rect">
            <a:avLst/>
          </a:prstGeom>
        </p:spPr>
      </p:pic>
      <p:sp>
        <p:nvSpPr>
          <p:cNvPr id="4" name="Forma Livre: Forma 3">
            <a:extLst>
              <a:ext uri="{FF2B5EF4-FFF2-40B4-BE49-F238E27FC236}">
                <a16:creationId xmlns:a16="http://schemas.microsoft.com/office/drawing/2014/main" id="{7F1666FD-DB77-4229-BB61-F2F535815E12}"/>
              </a:ext>
            </a:extLst>
          </p:cNvPr>
          <p:cNvSpPr/>
          <p:nvPr/>
        </p:nvSpPr>
        <p:spPr>
          <a:xfrm rot="3545854">
            <a:off x="1794962" y="795372"/>
            <a:ext cx="7917395" cy="10100345"/>
          </a:xfrm>
          <a:custGeom>
            <a:avLst/>
            <a:gdLst>
              <a:gd name="connsiteX0" fmla="*/ 3799646 w 8616730"/>
              <a:gd name="connsiteY0" fmla="*/ 8549982 h 10992498"/>
              <a:gd name="connsiteX1" fmla="*/ 3272687 w 8616730"/>
              <a:gd name="connsiteY1" fmla="*/ 4437680 h 10992498"/>
              <a:gd name="connsiteX2" fmla="*/ 7154402 w 8616730"/>
              <a:gd name="connsiteY2" fmla="*/ 2942100 h 10992498"/>
              <a:gd name="connsiteX3" fmla="*/ 8616730 w 8616730"/>
              <a:gd name="connsiteY3" fmla="*/ 499585 h 10992498"/>
              <a:gd name="connsiteX4" fmla="*/ 876434 w 8616730"/>
              <a:gd name="connsiteY4" fmla="*/ 3017277 h 10992498"/>
              <a:gd name="connsiteX5" fmla="*/ 2337317 w 8616730"/>
              <a:gd name="connsiteY5" fmla="*/ 10992498 h 10992498"/>
              <a:gd name="connsiteX6" fmla="*/ 3799646 w 8616730"/>
              <a:gd name="connsiteY6" fmla="*/ 8549982 h 109924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616730" h="10992498">
                <a:moveTo>
                  <a:pt x="3799646" y="8549982"/>
                </a:moveTo>
                <a:cubicBezTo>
                  <a:pt x="2718983" y="7497511"/>
                  <a:pt x="2458756" y="5798087"/>
                  <a:pt x="3272687" y="4437680"/>
                </a:cubicBezTo>
                <a:cubicBezTo>
                  <a:pt x="4086619" y="3077997"/>
                  <a:pt x="5711589" y="2496824"/>
                  <a:pt x="7154402" y="2942100"/>
                </a:cubicBezTo>
                <a:lnTo>
                  <a:pt x="8616730" y="499585"/>
                </a:lnTo>
                <a:cubicBezTo>
                  <a:pt x="5828691" y="-706854"/>
                  <a:pt x="2486225" y="325378"/>
                  <a:pt x="876434" y="3017277"/>
                </a:cubicBezTo>
                <a:cubicBezTo>
                  <a:pt x="-734080" y="5708453"/>
                  <a:pt x="-54599" y="9123927"/>
                  <a:pt x="2337317" y="10992498"/>
                </a:cubicBezTo>
                <a:lnTo>
                  <a:pt x="3799646" y="8549982"/>
                </a:lnTo>
                <a:close/>
              </a:path>
            </a:pathLst>
          </a:custGeom>
          <a:gradFill flip="none" rotWithShape="1">
            <a:gsLst>
              <a:gs pos="63000">
                <a:srgbClr val="00B9CE"/>
              </a:gs>
              <a:gs pos="32000">
                <a:srgbClr val="19375F">
                  <a:alpha val="55000"/>
                </a:srgbClr>
              </a:gs>
            </a:gsLst>
            <a:lin ang="1800000" scaled="0"/>
            <a:tileRect/>
          </a:gradFill>
          <a:ln w="72278" cap="flat">
            <a:noFill/>
            <a:prstDash val="solid"/>
            <a:miter/>
          </a:ln>
        </p:spPr>
        <p:txBody>
          <a:bodyPr rtlCol="0" anchor="ctr"/>
          <a:lstStyle/>
          <a:p>
            <a:endParaRPr lang="pt-BR" dirty="0"/>
          </a:p>
        </p:txBody>
      </p:sp>
      <p:grpSp>
        <p:nvGrpSpPr>
          <p:cNvPr id="5" name="Agrupar 4">
            <a:extLst>
              <a:ext uri="{FF2B5EF4-FFF2-40B4-BE49-F238E27FC236}">
                <a16:creationId xmlns:a16="http://schemas.microsoft.com/office/drawing/2014/main" id="{420DD2BA-1C58-42E6-ABED-6DB35D8872A8}"/>
              </a:ext>
            </a:extLst>
          </p:cNvPr>
          <p:cNvGrpSpPr/>
          <p:nvPr/>
        </p:nvGrpSpPr>
        <p:grpSpPr>
          <a:xfrm>
            <a:off x="466565" y="3673078"/>
            <a:ext cx="1531684" cy="2483875"/>
            <a:chOff x="466565" y="3673078"/>
            <a:chExt cx="1531684" cy="2483875"/>
          </a:xfrm>
        </p:grpSpPr>
        <p:sp>
          <p:nvSpPr>
            <p:cNvPr id="6" name="Forma Livre: Forma 5">
              <a:extLst>
                <a:ext uri="{FF2B5EF4-FFF2-40B4-BE49-F238E27FC236}">
                  <a16:creationId xmlns:a16="http://schemas.microsoft.com/office/drawing/2014/main" id="{1B4084E9-8C6B-4D3F-8EF8-C80A2D216C9E}"/>
                </a:ext>
              </a:extLst>
            </p:cNvPr>
            <p:cNvSpPr/>
            <p:nvPr/>
          </p:nvSpPr>
          <p:spPr>
            <a:xfrm>
              <a:off x="1216328" y="4289479"/>
              <a:ext cx="18000" cy="1867474"/>
            </a:xfrm>
            <a:custGeom>
              <a:avLst/>
              <a:gdLst>
                <a:gd name="connsiteX0" fmla="*/ 79810 w 159619"/>
                <a:gd name="connsiteY0" fmla="*/ 1867474 h 1867474"/>
                <a:gd name="connsiteX1" fmla="*/ 0 w 159619"/>
                <a:gd name="connsiteY1" fmla="*/ 1787665 h 1867474"/>
                <a:gd name="connsiteX2" fmla="*/ 0 w 159619"/>
                <a:gd name="connsiteY2" fmla="*/ 79809 h 1867474"/>
                <a:gd name="connsiteX3" fmla="*/ 79810 w 159619"/>
                <a:gd name="connsiteY3" fmla="*/ 0 h 1867474"/>
                <a:gd name="connsiteX4" fmla="*/ 159619 w 159619"/>
                <a:gd name="connsiteY4" fmla="*/ 79809 h 1867474"/>
                <a:gd name="connsiteX5" fmla="*/ 159619 w 159619"/>
                <a:gd name="connsiteY5" fmla="*/ 1787665 h 1867474"/>
                <a:gd name="connsiteX6" fmla="*/ 79810 w 159619"/>
                <a:gd name="connsiteY6" fmla="*/ 1867474 h 18674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59619" h="1867474">
                  <a:moveTo>
                    <a:pt x="79810" y="1867474"/>
                  </a:moveTo>
                  <a:cubicBezTo>
                    <a:pt x="35729" y="1867474"/>
                    <a:pt x="0" y="1831745"/>
                    <a:pt x="0" y="1787665"/>
                  </a:cubicBezTo>
                  <a:lnTo>
                    <a:pt x="0" y="79809"/>
                  </a:lnTo>
                  <a:cubicBezTo>
                    <a:pt x="0" y="35729"/>
                    <a:pt x="35729" y="0"/>
                    <a:pt x="79810" y="0"/>
                  </a:cubicBezTo>
                  <a:cubicBezTo>
                    <a:pt x="123890" y="0"/>
                    <a:pt x="159619" y="35729"/>
                    <a:pt x="159619" y="79809"/>
                  </a:cubicBezTo>
                  <a:lnTo>
                    <a:pt x="159619" y="1787665"/>
                  </a:lnTo>
                  <a:cubicBezTo>
                    <a:pt x="159619" y="1831745"/>
                    <a:pt x="123890" y="1867474"/>
                    <a:pt x="79810" y="1867474"/>
                  </a:cubicBezTo>
                  <a:close/>
                </a:path>
              </a:pathLst>
            </a:custGeom>
            <a:solidFill>
              <a:srgbClr val="FFFFFF"/>
            </a:solidFill>
            <a:ln w="8604" cap="flat">
              <a:noFill/>
              <a:prstDash val="solid"/>
              <a:miter/>
            </a:ln>
            <a:effectLst>
              <a:glow rad="63500">
                <a:srgbClr val="00B0F0">
                  <a:alpha val="40000"/>
                </a:srgbClr>
              </a:glow>
            </a:effectLst>
          </p:spPr>
          <p:txBody>
            <a:bodyPr rtlCol="0" anchor="ctr"/>
            <a:lstStyle/>
            <a:p>
              <a:endParaRPr lang="pt-BR" sz="1400" dirty="0">
                <a:latin typeface="+mj-lt"/>
              </a:endParaRPr>
            </a:p>
          </p:txBody>
        </p:sp>
        <p:grpSp>
          <p:nvGrpSpPr>
            <p:cNvPr id="9" name="Gráfico 4169">
              <a:extLst>
                <a:ext uri="{FF2B5EF4-FFF2-40B4-BE49-F238E27FC236}">
                  <a16:creationId xmlns:a16="http://schemas.microsoft.com/office/drawing/2014/main" id="{F3B25A0C-20E0-4EE3-BCDE-2D15DB82E543}"/>
                </a:ext>
              </a:extLst>
            </p:cNvPr>
            <p:cNvGrpSpPr/>
            <p:nvPr/>
          </p:nvGrpSpPr>
          <p:grpSpPr>
            <a:xfrm>
              <a:off x="481696" y="3673078"/>
              <a:ext cx="1516553" cy="1516553"/>
              <a:chOff x="481696" y="3825478"/>
              <a:chExt cx="1516553" cy="1516553"/>
            </a:xfrm>
            <a:solidFill>
              <a:srgbClr val="FFFFFF"/>
            </a:solidFill>
          </p:grpSpPr>
          <p:sp>
            <p:nvSpPr>
              <p:cNvPr id="12" name="Forma Livre: Forma 11">
                <a:extLst>
                  <a:ext uri="{FF2B5EF4-FFF2-40B4-BE49-F238E27FC236}">
                    <a16:creationId xmlns:a16="http://schemas.microsoft.com/office/drawing/2014/main" id="{DF3C2564-4F7F-49C3-A2DF-99AF171DBED3}"/>
                  </a:ext>
                </a:extLst>
              </p:cNvPr>
              <p:cNvSpPr/>
              <p:nvPr/>
            </p:nvSpPr>
            <p:spPr>
              <a:xfrm>
                <a:off x="494007" y="3837789"/>
                <a:ext cx="1491844" cy="1491844"/>
              </a:xfrm>
              <a:custGeom>
                <a:avLst/>
                <a:gdLst>
                  <a:gd name="connsiteX0" fmla="*/ 1491844 w 1491844"/>
                  <a:gd name="connsiteY0" fmla="*/ 745922 h 1491844"/>
                  <a:gd name="connsiteX1" fmla="*/ 745922 w 1491844"/>
                  <a:gd name="connsiteY1" fmla="*/ 1491844 h 1491844"/>
                  <a:gd name="connsiteX2" fmla="*/ 0 w 1491844"/>
                  <a:gd name="connsiteY2" fmla="*/ 745922 h 1491844"/>
                  <a:gd name="connsiteX3" fmla="*/ 745922 w 1491844"/>
                  <a:gd name="connsiteY3" fmla="*/ 0 h 1491844"/>
                  <a:gd name="connsiteX4" fmla="*/ 1491844 w 1491844"/>
                  <a:gd name="connsiteY4" fmla="*/ 745922 h 14918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91844" h="1491844">
                    <a:moveTo>
                      <a:pt x="1491844" y="745922"/>
                    </a:moveTo>
                    <a:cubicBezTo>
                      <a:pt x="1491844" y="1157884"/>
                      <a:pt x="1157884" y="1491844"/>
                      <a:pt x="745922" y="1491844"/>
                    </a:cubicBezTo>
                    <a:cubicBezTo>
                      <a:pt x="333960" y="1491844"/>
                      <a:pt x="0" y="1157884"/>
                      <a:pt x="0" y="745922"/>
                    </a:cubicBezTo>
                    <a:cubicBezTo>
                      <a:pt x="0" y="333960"/>
                      <a:pt x="333960" y="0"/>
                      <a:pt x="745922" y="0"/>
                    </a:cubicBezTo>
                    <a:cubicBezTo>
                      <a:pt x="1157884" y="0"/>
                      <a:pt x="1491844" y="333960"/>
                      <a:pt x="1491844" y="745922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chemeClr val="bg1">
                      <a:lumMod val="85000"/>
                    </a:schemeClr>
                  </a:gs>
                  <a:gs pos="100000">
                    <a:schemeClr val="bg1"/>
                  </a:gs>
                </a:gsLst>
                <a:lin ang="16200000" scaled="1"/>
                <a:tileRect/>
              </a:gradFill>
              <a:ln w="860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400" dirty="0">
                  <a:latin typeface="+mj-lt"/>
                </a:endParaRPr>
              </a:p>
            </p:txBody>
          </p:sp>
          <p:sp>
            <p:nvSpPr>
              <p:cNvPr id="13" name="Forma Livre: Forma 12">
                <a:extLst>
                  <a:ext uri="{FF2B5EF4-FFF2-40B4-BE49-F238E27FC236}">
                    <a16:creationId xmlns:a16="http://schemas.microsoft.com/office/drawing/2014/main" id="{12F7298B-2574-4001-B66A-B1AFEA322E16}"/>
                  </a:ext>
                </a:extLst>
              </p:cNvPr>
              <p:cNvSpPr/>
              <p:nvPr/>
            </p:nvSpPr>
            <p:spPr>
              <a:xfrm>
                <a:off x="481696" y="3825478"/>
                <a:ext cx="1516553" cy="1516553"/>
              </a:xfrm>
              <a:custGeom>
                <a:avLst/>
                <a:gdLst>
                  <a:gd name="connsiteX0" fmla="*/ 758320 w 1516553"/>
                  <a:gd name="connsiteY0" fmla="*/ 1516553 h 1516553"/>
                  <a:gd name="connsiteX1" fmla="*/ 0 w 1516553"/>
                  <a:gd name="connsiteY1" fmla="*/ 758234 h 1516553"/>
                  <a:gd name="connsiteX2" fmla="*/ 758320 w 1516553"/>
                  <a:gd name="connsiteY2" fmla="*/ 0 h 1516553"/>
                  <a:gd name="connsiteX3" fmla="*/ 1516553 w 1516553"/>
                  <a:gd name="connsiteY3" fmla="*/ 758234 h 1516553"/>
                  <a:gd name="connsiteX4" fmla="*/ 758320 w 1516553"/>
                  <a:gd name="connsiteY4" fmla="*/ 1516553 h 1516553"/>
                  <a:gd name="connsiteX5" fmla="*/ 758320 w 1516553"/>
                  <a:gd name="connsiteY5" fmla="*/ 24709 h 1516553"/>
                  <a:gd name="connsiteX6" fmla="*/ 24709 w 1516553"/>
                  <a:gd name="connsiteY6" fmla="*/ 758234 h 1516553"/>
                  <a:gd name="connsiteX7" fmla="*/ 758320 w 1516553"/>
                  <a:gd name="connsiteY7" fmla="*/ 1491844 h 1516553"/>
                  <a:gd name="connsiteX8" fmla="*/ 1491844 w 1516553"/>
                  <a:gd name="connsiteY8" fmla="*/ 758234 h 1516553"/>
                  <a:gd name="connsiteX9" fmla="*/ 758320 w 1516553"/>
                  <a:gd name="connsiteY9" fmla="*/ 24709 h 15165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516553" h="1516553">
                    <a:moveTo>
                      <a:pt x="758320" y="1516553"/>
                    </a:moveTo>
                    <a:cubicBezTo>
                      <a:pt x="340159" y="1516553"/>
                      <a:pt x="0" y="1176395"/>
                      <a:pt x="0" y="758234"/>
                    </a:cubicBezTo>
                    <a:cubicBezTo>
                      <a:pt x="0" y="340159"/>
                      <a:pt x="340159" y="0"/>
                      <a:pt x="758320" y="0"/>
                    </a:cubicBezTo>
                    <a:cubicBezTo>
                      <a:pt x="1176394" y="0"/>
                      <a:pt x="1516553" y="340159"/>
                      <a:pt x="1516553" y="758234"/>
                    </a:cubicBezTo>
                    <a:cubicBezTo>
                      <a:pt x="1516553" y="1176395"/>
                      <a:pt x="1176394" y="1516553"/>
                      <a:pt x="758320" y="1516553"/>
                    </a:cubicBezTo>
                    <a:close/>
                    <a:moveTo>
                      <a:pt x="758320" y="24709"/>
                    </a:moveTo>
                    <a:cubicBezTo>
                      <a:pt x="353848" y="24709"/>
                      <a:pt x="24709" y="353762"/>
                      <a:pt x="24709" y="758234"/>
                    </a:cubicBezTo>
                    <a:cubicBezTo>
                      <a:pt x="24709" y="1162706"/>
                      <a:pt x="353762" y="1491844"/>
                      <a:pt x="758320" y="1491844"/>
                    </a:cubicBezTo>
                    <a:cubicBezTo>
                      <a:pt x="1162791" y="1491844"/>
                      <a:pt x="1491844" y="1162791"/>
                      <a:pt x="1491844" y="758234"/>
                    </a:cubicBezTo>
                    <a:cubicBezTo>
                      <a:pt x="1491844" y="353762"/>
                      <a:pt x="1162791" y="24709"/>
                      <a:pt x="758320" y="24709"/>
                    </a:cubicBezTo>
                    <a:close/>
                  </a:path>
                </a:pathLst>
              </a:custGeom>
              <a:solidFill>
                <a:srgbClr val="FFFFFF"/>
              </a:solidFill>
              <a:ln w="860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400">
                  <a:latin typeface="+mj-lt"/>
                </a:endParaRPr>
              </a:p>
            </p:txBody>
          </p:sp>
        </p:grpSp>
        <p:sp>
          <p:nvSpPr>
            <p:cNvPr id="10" name="CaixaDeTexto 61">
              <a:extLst>
                <a:ext uri="{FF2B5EF4-FFF2-40B4-BE49-F238E27FC236}">
                  <a16:creationId xmlns:a16="http://schemas.microsoft.com/office/drawing/2014/main" id="{7CB7D700-A113-446F-83BD-6F70311CD16D}"/>
                </a:ext>
              </a:extLst>
            </p:cNvPr>
            <p:cNvSpPr txBox="1"/>
            <p:nvPr/>
          </p:nvSpPr>
          <p:spPr>
            <a:xfrm>
              <a:off x="466565" y="4224616"/>
              <a:ext cx="1531117" cy="61369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609585">
                <a:lnSpc>
                  <a:spcPct val="80000"/>
                </a:lnSpc>
                <a:spcAft>
                  <a:spcPts val="800"/>
                </a:spcAft>
              </a:pPr>
              <a:r>
                <a:rPr lang="pt-BR" sz="1400" dirty="0">
                  <a:solidFill>
                    <a:srgbClr val="316C8C"/>
                  </a:solidFill>
                  <a:latin typeface="+mj-lt"/>
                  <a:ea typeface="Lato" panose="020F0502020204030203" pitchFamily="34" charset="0"/>
                  <a:cs typeface="Lato" panose="020F0502020204030203" pitchFamily="34" charset="0"/>
                </a:rPr>
                <a:t>Início das</a:t>
              </a:r>
              <a:br>
                <a:rPr lang="pt-BR" sz="1400" dirty="0">
                  <a:solidFill>
                    <a:srgbClr val="316C8C"/>
                  </a:solidFill>
                  <a:latin typeface="+mj-lt"/>
                  <a:ea typeface="Lato" panose="020F0502020204030203" pitchFamily="34" charset="0"/>
                  <a:cs typeface="Lato" panose="020F0502020204030203" pitchFamily="34" charset="0"/>
                </a:rPr>
              </a:br>
              <a:r>
                <a:rPr lang="pt-BR" sz="1400" dirty="0">
                  <a:solidFill>
                    <a:srgbClr val="316C8C"/>
                  </a:solidFill>
                  <a:latin typeface="+mj-lt"/>
                  <a:ea typeface="Lato" panose="020F0502020204030203" pitchFamily="34" charset="0"/>
                  <a:cs typeface="Lato" panose="020F0502020204030203" pitchFamily="34" charset="0"/>
                </a:rPr>
                <a:t>atividades da</a:t>
              </a:r>
              <a:br>
                <a:rPr lang="pt-BR" sz="1400" dirty="0">
                  <a:solidFill>
                    <a:srgbClr val="316C8C"/>
                  </a:solidFill>
                  <a:latin typeface="+mj-lt"/>
                  <a:ea typeface="Lato" panose="020F0502020204030203" pitchFamily="34" charset="0"/>
                  <a:cs typeface="Lato" panose="020F0502020204030203" pitchFamily="34" charset="0"/>
                </a:rPr>
              </a:br>
              <a:r>
                <a:rPr lang="pt-BR" sz="1400" b="1" dirty="0">
                  <a:solidFill>
                    <a:srgbClr val="316C8C"/>
                  </a:solidFill>
                  <a:latin typeface="+mj-lt"/>
                  <a:ea typeface="Lato" panose="020F0502020204030203" pitchFamily="34" charset="0"/>
                  <a:cs typeface="Lato" panose="020F0502020204030203" pitchFamily="34" charset="0"/>
                </a:rPr>
                <a:t>ICTS Internacional</a:t>
              </a:r>
            </a:p>
          </p:txBody>
        </p:sp>
        <p:pic>
          <p:nvPicPr>
            <p:cNvPr id="11" name="Picture 3" descr="image002">
              <a:extLst>
                <a:ext uri="{FF2B5EF4-FFF2-40B4-BE49-F238E27FC236}">
                  <a16:creationId xmlns:a16="http://schemas.microsoft.com/office/drawing/2014/main" id="{C571D2D9-1A73-4DD2-8AB4-C8942F87E21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email">
              <a:clrChange>
                <a:clrFrom>
                  <a:srgbClr val="F5FEFD"/>
                </a:clrFrom>
                <a:clrTo>
                  <a:srgbClr val="F5FEFD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 bwMode="auto">
            <a:xfrm>
              <a:off x="963025" y="3883044"/>
              <a:ext cx="553808" cy="281679"/>
            </a:xfrm>
            <a:prstGeom prst="rect">
              <a:avLst/>
            </a:prstGeom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14" name="Agrupar 13">
            <a:extLst>
              <a:ext uri="{FF2B5EF4-FFF2-40B4-BE49-F238E27FC236}">
                <a16:creationId xmlns:a16="http://schemas.microsoft.com/office/drawing/2014/main" id="{E7288360-A751-4A61-8567-3E2E7C504CB7}"/>
              </a:ext>
            </a:extLst>
          </p:cNvPr>
          <p:cNvGrpSpPr/>
          <p:nvPr/>
        </p:nvGrpSpPr>
        <p:grpSpPr>
          <a:xfrm>
            <a:off x="1695541" y="1701688"/>
            <a:ext cx="1516553" cy="4431452"/>
            <a:chOff x="1695541" y="1701688"/>
            <a:chExt cx="1516553" cy="4431452"/>
          </a:xfrm>
        </p:grpSpPr>
        <p:sp>
          <p:nvSpPr>
            <p:cNvPr id="15" name="Forma Livre: Forma 14">
              <a:extLst>
                <a:ext uri="{FF2B5EF4-FFF2-40B4-BE49-F238E27FC236}">
                  <a16:creationId xmlns:a16="http://schemas.microsoft.com/office/drawing/2014/main" id="{58DCDC68-EA70-4F7D-9210-1EE44797BA24}"/>
                </a:ext>
              </a:extLst>
            </p:cNvPr>
            <p:cNvSpPr/>
            <p:nvPr/>
          </p:nvSpPr>
          <p:spPr>
            <a:xfrm>
              <a:off x="2430259" y="2226261"/>
              <a:ext cx="18000" cy="3906879"/>
            </a:xfrm>
            <a:custGeom>
              <a:avLst/>
              <a:gdLst>
                <a:gd name="connsiteX0" fmla="*/ 79809 w 159619"/>
                <a:gd name="connsiteY0" fmla="*/ 3906879 h 3906879"/>
                <a:gd name="connsiteX1" fmla="*/ 0 w 159619"/>
                <a:gd name="connsiteY1" fmla="*/ 3827070 h 3906879"/>
                <a:gd name="connsiteX2" fmla="*/ 0 w 159619"/>
                <a:gd name="connsiteY2" fmla="*/ 79810 h 3906879"/>
                <a:gd name="connsiteX3" fmla="*/ 79809 w 159619"/>
                <a:gd name="connsiteY3" fmla="*/ 0 h 3906879"/>
                <a:gd name="connsiteX4" fmla="*/ 159619 w 159619"/>
                <a:gd name="connsiteY4" fmla="*/ 79810 h 3906879"/>
                <a:gd name="connsiteX5" fmla="*/ 159619 w 159619"/>
                <a:gd name="connsiteY5" fmla="*/ 3827156 h 3906879"/>
                <a:gd name="connsiteX6" fmla="*/ 79809 w 159619"/>
                <a:gd name="connsiteY6" fmla="*/ 3906879 h 39068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59619" h="3906879">
                  <a:moveTo>
                    <a:pt x="79809" y="3906879"/>
                  </a:moveTo>
                  <a:cubicBezTo>
                    <a:pt x="35729" y="3906879"/>
                    <a:pt x="0" y="3871150"/>
                    <a:pt x="0" y="3827070"/>
                  </a:cubicBezTo>
                  <a:lnTo>
                    <a:pt x="0" y="79810"/>
                  </a:lnTo>
                  <a:cubicBezTo>
                    <a:pt x="0" y="35729"/>
                    <a:pt x="35729" y="0"/>
                    <a:pt x="79809" y="0"/>
                  </a:cubicBezTo>
                  <a:cubicBezTo>
                    <a:pt x="123890" y="0"/>
                    <a:pt x="159619" y="35729"/>
                    <a:pt x="159619" y="79810"/>
                  </a:cubicBezTo>
                  <a:lnTo>
                    <a:pt x="159619" y="3827156"/>
                  </a:lnTo>
                  <a:cubicBezTo>
                    <a:pt x="159533" y="3871150"/>
                    <a:pt x="123804" y="3906879"/>
                    <a:pt x="79809" y="3906879"/>
                  </a:cubicBezTo>
                  <a:close/>
                </a:path>
              </a:pathLst>
            </a:custGeom>
            <a:solidFill>
              <a:srgbClr val="FFFFFF"/>
            </a:solidFill>
            <a:ln w="8604" cap="flat">
              <a:noFill/>
              <a:prstDash val="solid"/>
              <a:miter/>
            </a:ln>
            <a:effectLst>
              <a:glow rad="63500">
                <a:srgbClr val="00B0F0">
                  <a:alpha val="40000"/>
                </a:srgbClr>
              </a:glow>
            </a:effectLst>
          </p:spPr>
          <p:txBody>
            <a:bodyPr rtlCol="0" anchor="ctr"/>
            <a:lstStyle/>
            <a:p>
              <a:r>
                <a:rPr lang="pt-BR" sz="1400" dirty="0">
                  <a:latin typeface="+mj-lt"/>
                </a:rPr>
                <a:t> </a:t>
              </a:r>
            </a:p>
          </p:txBody>
        </p:sp>
        <p:grpSp>
          <p:nvGrpSpPr>
            <p:cNvPr id="18" name="Gráfico 4169">
              <a:extLst>
                <a:ext uri="{FF2B5EF4-FFF2-40B4-BE49-F238E27FC236}">
                  <a16:creationId xmlns:a16="http://schemas.microsoft.com/office/drawing/2014/main" id="{EE69BD0A-7BF4-4AA9-9F54-5E66D0136C24}"/>
                </a:ext>
              </a:extLst>
            </p:cNvPr>
            <p:cNvGrpSpPr/>
            <p:nvPr/>
          </p:nvGrpSpPr>
          <p:grpSpPr>
            <a:xfrm>
              <a:off x="1695541" y="1701688"/>
              <a:ext cx="1516553" cy="1516553"/>
              <a:chOff x="1695541" y="1854088"/>
              <a:chExt cx="1516553" cy="1516553"/>
            </a:xfrm>
            <a:solidFill>
              <a:srgbClr val="FFFFFF"/>
            </a:solidFill>
          </p:grpSpPr>
          <p:sp>
            <p:nvSpPr>
              <p:cNvPr id="21" name="Forma Livre: Forma 20">
                <a:extLst>
                  <a:ext uri="{FF2B5EF4-FFF2-40B4-BE49-F238E27FC236}">
                    <a16:creationId xmlns:a16="http://schemas.microsoft.com/office/drawing/2014/main" id="{E60E017B-2540-4DC2-BAA5-69E4ACDCDDC5}"/>
                  </a:ext>
                </a:extLst>
              </p:cNvPr>
              <p:cNvSpPr/>
              <p:nvPr/>
            </p:nvSpPr>
            <p:spPr>
              <a:xfrm>
                <a:off x="1707939" y="1866399"/>
                <a:ext cx="1491844" cy="1491844"/>
              </a:xfrm>
              <a:custGeom>
                <a:avLst/>
                <a:gdLst>
                  <a:gd name="connsiteX0" fmla="*/ 1491844 w 1491844"/>
                  <a:gd name="connsiteY0" fmla="*/ 745922 h 1491844"/>
                  <a:gd name="connsiteX1" fmla="*/ 745922 w 1491844"/>
                  <a:gd name="connsiteY1" fmla="*/ 1491844 h 1491844"/>
                  <a:gd name="connsiteX2" fmla="*/ 0 w 1491844"/>
                  <a:gd name="connsiteY2" fmla="*/ 745922 h 1491844"/>
                  <a:gd name="connsiteX3" fmla="*/ 745922 w 1491844"/>
                  <a:gd name="connsiteY3" fmla="*/ 0 h 1491844"/>
                  <a:gd name="connsiteX4" fmla="*/ 1491844 w 1491844"/>
                  <a:gd name="connsiteY4" fmla="*/ 745922 h 14918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91844" h="1491844">
                    <a:moveTo>
                      <a:pt x="1491844" y="745922"/>
                    </a:moveTo>
                    <a:cubicBezTo>
                      <a:pt x="1491844" y="1157884"/>
                      <a:pt x="1157884" y="1491844"/>
                      <a:pt x="745922" y="1491844"/>
                    </a:cubicBezTo>
                    <a:cubicBezTo>
                      <a:pt x="333960" y="1491844"/>
                      <a:pt x="0" y="1157884"/>
                      <a:pt x="0" y="745922"/>
                    </a:cubicBezTo>
                    <a:cubicBezTo>
                      <a:pt x="0" y="333960"/>
                      <a:pt x="333960" y="0"/>
                      <a:pt x="745922" y="0"/>
                    </a:cubicBezTo>
                    <a:cubicBezTo>
                      <a:pt x="1157798" y="0"/>
                      <a:pt x="1491844" y="334046"/>
                      <a:pt x="1491844" y="745922"/>
                    </a:cubicBezTo>
                    <a:close/>
                  </a:path>
                </a:pathLst>
              </a:custGeom>
              <a:gradFill>
                <a:gsLst>
                  <a:gs pos="0">
                    <a:schemeClr val="bg1">
                      <a:lumMod val="85000"/>
                    </a:schemeClr>
                  </a:gs>
                  <a:gs pos="100000">
                    <a:schemeClr val="bg1"/>
                  </a:gs>
                </a:gsLst>
                <a:lin ang="16200000" scaled="1"/>
              </a:gradFill>
              <a:ln w="860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400" dirty="0">
                  <a:latin typeface="+mj-lt"/>
                </a:endParaRPr>
              </a:p>
            </p:txBody>
          </p:sp>
          <p:sp>
            <p:nvSpPr>
              <p:cNvPr id="22" name="Forma Livre: Forma 21">
                <a:extLst>
                  <a:ext uri="{FF2B5EF4-FFF2-40B4-BE49-F238E27FC236}">
                    <a16:creationId xmlns:a16="http://schemas.microsoft.com/office/drawing/2014/main" id="{B8B9E076-8407-44D0-8379-45314656EAFD}"/>
                  </a:ext>
                </a:extLst>
              </p:cNvPr>
              <p:cNvSpPr/>
              <p:nvPr/>
            </p:nvSpPr>
            <p:spPr>
              <a:xfrm>
                <a:off x="1695541" y="1854088"/>
                <a:ext cx="1516553" cy="1516553"/>
              </a:xfrm>
              <a:custGeom>
                <a:avLst/>
                <a:gdLst>
                  <a:gd name="connsiteX0" fmla="*/ 758320 w 1516553"/>
                  <a:gd name="connsiteY0" fmla="*/ 1516553 h 1516553"/>
                  <a:gd name="connsiteX1" fmla="*/ 0 w 1516553"/>
                  <a:gd name="connsiteY1" fmla="*/ 758234 h 1516553"/>
                  <a:gd name="connsiteX2" fmla="*/ 758320 w 1516553"/>
                  <a:gd name="connsiteY2" fmla="*/ 0 h 1516553"/>
                  <a:gd name="connsiteX3" fmla="*/ 1516553 w 1516553"/>
                  <a:gd name="connsiteY3" fmla="*/ 758234 h 1516553"/>
                  <a:gd name="connsiteX4" fmla="*/ 758320 w 1516553"/>
                  <a:gd name="connsiteY4" fmla="*/ 1516553 h 1516553"/>
                  <a:gd name="connsiteX5" fmla="*/ 758320 w 1516553"/>
                  <a:gd name="connsiteY5" fmla="*/ 24709 h 1516553"/>
                  <a:gd name="connsiteX6" fmla="*/ 24709 w 1516553"/>
                  <a:gd name="connsiteY6" fmla="*/ 758234 h 1516553"/>
                  <a:gd name="connsiteX7" fmla="*/ 758320 w 1516553"/>
                  <a:gd name="connsiteY7" fmla="*/ 1491844 h 1516553"/>
                  <a:gd name="connsiteX8" fmla="*/ 1491844 w 1516553"/>
                  <a:gd name="connsiteY8" fmla="*/ 758234 h 1516553"/>
                  <a:gd name="connsiteX9" fmla="*/ 758320 w 1516553"/>
                  <a:gd name="connsiteY9" fmla="*/ 24709 h 15165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516553" h="1516553">
                    <a:moveTo>
                      <a:pt x="758320" y="1516553"/>
                    </a:moveTo>
                    <a:cubicBezTo>
                      <a:pt x="340159" y="1516553"/>
                      <a:pt x="0" y="1176394"/>
                      <a:pt x="0" y="758234"/>
                    </a:cubicBezTo>
                    <a:cubicBezTo>
                      <a:pt x="0" y="340159"/>
                      <a:pt x="340159" y="0"/>
                      <a:pt x="758320" y="0"/>
                    </a:cubicBezTo>
                    <a:cubicBezTo>
                      <a:pt x="1176394" y="0"/>
                      <a:pt x="1516553" y="340159"/>
                      <a:pt x="1516553" y="758234"/>
                    </a:cubicBezTo>
                    <a:cubicBezTo>
                      <a:pt x="1516553" y="1176394"/>
                      <a:pt x="1176394" y="1516553"/>
                      <a:pt x="758320" y="1516553"/>
                    </a:cubicBezTo>
                    <a:close/>
                    <a:moveTo>
                      <a:pt x="758320" y="24709"/>
                    </a:moveTo>
                    <a:cubicBezTo>
                      <a:pt x="353848" y="24709"/>
                      <a:pt x="24709" y="353762"/>
                      <a:pt x="24709" y="758234"/>
                    </a:cubicBezTo>
                    <a:cubicBezTo>
                      <a:pt x="24709" y="1162705"/>
                      <a:pt x="353762" y="1491844"/>
                      <a:pt x="758320" y="1491844"/>
                    </a:cubicBezTo>
                    <a:cubicBezTo>
                      <a:pt x="1162791" y="1491844"/>
                      <a:pt x="1491844" y="1162791"/>
                      <a:pt x="1491844" y="758234"/>
                    </a:cubicBezTo>
                    <a:cubicBezTo>
                      <a:pt x="1491844" y="353762"/>
                      <a:pt x="1162791" y="24709"/>
                      <a:pt x="758320" y="24709"/>
                    </a:cubicBezTo>
                    <a:close/>
                  </a:path>
                </a:pathLst>
              </a:custGeom>
              <a:solidFill>
                <a:srgbClr val="FFFFFF"/>
              </a:solidFill>
              <a:ln w="860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400">
                  <a:latin typeface="+mj-lt"/>
                </a:endParaRPr>
              </a:p>
            </p:txBody>
          </p:sp>
        </p:grpSp>
        <p:sp>
          <p:nvSpPr>
            <p:cNvPr id="19" name="CaixaDeTexto 62">
              <a:extLst>
                <a:ext uri="{FF2B5EF4-FFF2-40B4-BE49-F238E27FC236}">
                  <a16:creationId xmlns:a16="http://schemas.microsoft.com/office/drawing/2014/main" id="{E524216A-DE2E-401D-A57E-C5460878DB0F}"/>
                </a:ext>
              </a:extLst>
            </p:cNvPr>
            <p:cNvSpPr txBox="1"/>
            <p:nvPr/>
          </p:nvSpPr>
          <p:spPr>
            <a:xfrm>
              <a:off x="1733158" y="2404672"/>
              <a:ext cx="1419272" cy="4413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80000"/>
                </a:lnSpc>
                <a:spcAft>
                  <a:spcPts val="600"/>
                </a:spcAft>
              </a:pPr>
              <a:r>
                <a:rPr lang="pt-BR" sz="1400" dirty="0">
                  <a:solidFill>
                    <a:srgbClr val="316C8C"/>
                  </a:solidFill>
                  <a:latin typeface="+mj-lt"/>
                  <a:ea typeface="Lato" panose="020F0502020204030203" pitchFamily="34" charset="0"/>
                  <a:cs typeface="Lato" panose="020F0502020204030203" pitchFamily="34" charset="0"/>
                </a:rPr>
                <a:t>Spin-off</a:t>
              </a:r>
              <a:br>
                <a:rPr lang="pt-BR" sz="1400" dirty="0">
                  <a:solidFill>
                    <a:srgbClr val="316C8C"/>
                  </a:solidFill>
                  <a:latin typeface="+mj-lt"/>
                  <a:ea typeface="Lato" panose="020F0502020204030203" pitchFamily="34" charset="0"/>
                  <a:cs typeface="Lato" panose="020F0502020204030203" pitchFamily="34" charset="0"/>
                </a:rPr>
              </a:br>
              <a:r>
                <a:rPr lang="pt-BR" sz="1400" b="1" dirty="0">
                  <a:solidFill>
                    <a:srgbClr val="316C8C"/>
                  </a:solidFill>
                  <a:latin typeface="+mj-lt"/>
                  <a:ea typeface="Lato" panose="020F0502020204030203" pitchFamily="34" charset="0"/>
                  <a:cs typeface="Lato" panose="020F0502020204030203" pitchFamily="34" charset="0"/>
                </a:rPr>
                <a:t>ICTS Global</a:t>
              </a:r>
            </a:p>
          </p:txBody>
        </p:sp>
        <p:pic>
          <p:nvPicPr>
            <p:cNvPr id="20" name="Imagem 66">
              <a:extLst>
                <a:ext uri="{FF2B5EF4-FFF2-40B4-BE49-F238E27FC236}">
                  <a16:creationId xmlns:a16="http://schemas.microsoft.com/office/drawing/2014/main" id="{5CA4897A-456B-47FB-A95A-8E8138DE40A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1975139" y="2004536"/>
              <a:ext cx="940019" cy="372741"/>
            </a:xfrm>
            <a:prstGeom prst="rect">
              <a:avLst/>
            </a:prstGeom>
          </p:spPr>
        </p:pic>
      </p:grpSp>
      <p:grpSp>
        <p:nvGrpSpPr>
          <p:cNvPr id="23" name="Agrupar 22">
            <a:extLst>
              <a:ext uri="{FF2B5EF4-FFF2-40B4-BE49-F238E27FC236}">
                <a16:creationId xmlns:a16="http://schemas.microsoft.com/office/drawing/2014/main" id="{2DBB513F-0D23-4669-A1E2-15871F75F5F9}"/>
              </a:ext>
            </a:extLst>
          </p:cNvPr>
          <p:cNvGrpSpPr/>
          <p:nvPr/>
        </p:nvGrpSpPr>
        <p:grpSpPr>
          <a:xfrm>
            <a:off x="2760122" y="3673078"/>
            <a:ext cx="1818657" cy="2523562"/>
            <a:chOff x="2760122" y="3673078"/>
            <a:chExt cx="1818657" cy="2523562"/>
          </a:xfrm>
        </p:grpSpPr>
        <p:sp>
          <p:nvSpPr>
            <p:cNvPr id="24" name="Forma Livre: Forma 23">
              <a:extLst>
                <a:ext uri="{FF2B5EF4-FFF2-40B4-BE49-F238E27FC236}">
                  <a16:creationId xmlns:a16="http://schemas.microsoft.com/office/drawing/2014/main" id="{0F021819-117A-4556-885F-461143DF7226}"/>
                </a:ext>
              </a:extLst>
            </p:cNvPr>
            <p:cNvSpPr/>
            <p:nvPr/>
          </p:nvSpPr>
          <p:spPr>
            <a:xfrm>
              <a:off x="3644104" y="4329166"/>
              <a:ext cx="18000" cy="1867474"/>
            </a:xfrm>
            <a:custGeom>
              <a:avLst/>
              <a:gdLst>
                <a:gd name="connsiteX0" fmla="*/ 79810 w 159619"/>
                <a:gd name="connsiteY0" fmla="*/ 1867474 h 1867474"/>
                <a:gd name="connsiteX1" fmla="*/ 0 w 159619"/>
                <a:gd name="connsiteY1" fmla="*/ 1787665 h 1867474"/>
                <a:gd name="connsiteX2" fmla="*/ 0 w 159619"/>
                <a:gd name="connsiteY2" fmla="*/ 79809 h 1867474"/>
                <a:gd name="connsiteX3" fmla="*/ 79810 w 159619"/>
                <a:gd name="connsiteY3" fmla="*/ 0 h 1867474"/>
                <a:gd name="connsiteX4" fmla="*/ 159619 w 159619"/>
                <a:gd name="connsiteY4" fmla="*/ 79809 h 1867474"/>
                <a:gd name="connsiteX5" fmla="*/ 159619 w 159619"/>
                <a:gd name="connsiteY5" fmla="*/ 1787665 h 1867474"/>
                <a:gd name="connsiteX6" fmla="*/ 79810 w 159619"/>
                <a:gd name="connsiteY6" fmla="*/ 1867474 h 18674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59619" h="1867474">
                  <a:moveTo>
                    <a:pt x="79810" y="1867474"/>
                  </a:moveTo>
                  <a:cubicBezTo>
                    <a:pt x="35729" y="1867474"/>
                    <a:pt x="0" y="1831745"/>
                    <a:pt x="0" y="1787665"/>
                  </a:cubicBezTo>
                  <a:lnTo>
                    <a:pt x="0" y="79809"/>
                  </a:lnTo>
                  <a:cubicBezTo>
                    <a:pt x="0" y="35729"/>
                    <a:pt x="35729" y="0"/>
                    <a:pt x="79810" y="0"/>
                  </a:cubicBezTo>
                  <a:cubicBezTo>
                    <a:pt x="123890" y="0"/>
                    <a:pt x="159619" y="35729"/>
                    <a:pt x="159619" y="79809"/>
                  </a:cubicBezTo>
                  <a:lnTo>
                    <a:pt x="159619" y="1787665"/>
                  </a:lnTo>
                  <a:cubicBezTo>
                    <a:pt x="159619" y="1831745"/>
                    <a:pt x="123890" y="1867474"/>
                    <a:pt x="79810" y="1867474"/>
                  </a:cubicBezTo>
                  <a:close/>
                </a:path>
              </a:pathLst>
            </a:custGeom>
            <a:solidFill>
              <a:srgbClr val="FFFFFF"/>
            </a:solidFill>
            <a:ln w="8604" cap="flat">
              <a:noFill/>
              <a:prstDash val="solid"/>
              <a:miter/>
            </a:ln>
            <a:effectLst>
              <a:glow rad="63500">
                <a:srgbClr val="00B9CE">
                  <a:alpha val="40000"/>
                </a:srgbClr>
              </a:glow>
            </a:effectLst>
          </p:spPr>
          <p:txBody>
            <a:bodyPr rtlCol="0" anchor="ctr"/>
            <a:lstStyle/>
            <a:p>
              <a:endParaRPr lang="pt-BR" sz="1400" dirty="0">
                <a:latin typeface="+mj-lt"/>
              </a:endParaRPr>
            </a:p>
          </p:txBody>
        </p:sp>
        <p:grpSp>
          <p:nvGrpSpPr>
            <p:cNvPr id="27" name="Gráfico 4169">
              <a:extLst>
                <a:ext uri="{FF2B5EF4-FFF2-40B4-BE49-F238E27FC236}">
                  <a16:creationId xmlns:a16="http://schemas.microsoft.com/office/drawing/2014/main" id="{D2B852F9-6028-42E6-8997-8898B0C6710A}"/>
                </a:ext>
              </a:extLst>
            </p:cNvPr>
            <p:cNvGrpSpPr/>
            <p:nvPr/>
          </p:nvGrpSpPr>
          <p:grpSpPr>
            <a:xfrm>
              <a:off x="2909386" y="3673078"/>
              <a:ext cx="1516553" cy="1516553"/>
              <a:chOff x="2909386" y="3825478"/>
              <a:chExt cx="1516553" cy="1516553"/>
            </a:xfrm>
            <a:solidFill>
              <a:srgbClr val="FFFFFF"/>
            </a:solidFill>
          </p:grpSpPr>
          <p:sp>
            <p:nvSpPr>
              <p:cNvPr id="30" name="Forma Livre: Forma 29">
                <a:extLst>
                  <a:ext uri="{FF2B5EF4-FFF2-40B4-BE49-F238E27FC236}">
                    <a16:creationId xmlns:a16="http://schemas.microsoft.com/office/drawing/2014/main" id="{6F5A2B8A-9861-44CE-8AA5-D82F57665FDC}"/>
                  </a:ext>
                </a:extLst>
              </p:cNvPr>
              <p:cNvSpPr/>
              <p:nvPr/>
            </p:nvSpPr>
            <p:spPr>
              <a:xfrm>
                <a:off x="2921784" y="3837789"/>
                <a:ext cx="1491844" cy="1491844"/>
              </a:xfrm>
              <a:custGeom>
                <a:avLst/>
                <a:gdLst>
                  <a:gd name="connsiteX0" fmla="*/ 1491844 w 1491844"/>
                  <a:gd name="connsiteY0" fmla="*/ 745922 h 1491844"/>
                  <a:gd name="connsiteX1" fmla="*/ 745922 w 1491844"/>
                  <a:gd name="connsiteY1" fmla="*/ 1491844 h 1491844"/>
                  <a:gd name="connsiteX2" fmla="*/ 0 w 1491844"/>
                  <a:gd name="connsiteY2" fmla="*/ 745922 h 1491844"/>
                  <a:gd name="connsiteX3" fmla="*/ 745922 w 1491844"/>
                  <a:gd name="connsiteY3" fmla="*/ 0 h 1491844"/>
                  <a:gd name="connsiteX4" fmla="*/ 1491844 w 1491844"/>
                  <a:gd name="connsiteY4" fmla="*/ 745922 h 14918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91844" h="1491844">
                    <a:moveTo>
                      <a:pt x="1491844" y="745922"/>
                    </a:moveTo>
                    <a:cubicBezTo>
                      <a:pt x="1491844" y="1157884"/>
                      <a:pt x="1157884" y="1491844"/>
                      <a:pt x="745922" y="1491844"/>
                    </a:cubicBezTo>
                    <a:cubicBezTo>
                      <a:pt x="333960" y="1491844"/>
                      <a:pt x="0" y="1157884"/>
                      <a:pt x="0" y="745922"/>
                    </a:cubicBezTo>
                    <a:cubicBezTo>
                      <a:pt x="0" y="333960"/>
                      <a:pt x="333960" y="0"/>
                      <a:pt x="745922" y="0"/>
                    </a:cubicBezTo>
                    <a:cubicBezTo>
                      <a:pt x="1157884" y="0"/>
                      <a:pt x="1491844" y="333960"/>
                      <a:pt x="1491844" y="745922"/>
                    </a:cubicBezTo>
                    <a:close/>
                  </a:path>
                </a:pathLst>
              </a:custGeom>
              <a:gradFill>
                <a:gsLst>
                  <a:gs pos="0">
                    <a:schemeClr val="bg1">
                      <a:lumMod val="85000"/>
                    </a:schemeClr>
                  </a:gs>
                  <a:gs pos="100000">
                    <a:schemeClr val="bg1"/>
                  </a:gs>
                </a:gsLst>
                <a:lin ang="16200000" scaled="1"/>
              </a:gradFill>
              <a:ln w="860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400" dirty="0">
                  <a:latin typeface="+mj-lt"/>
                </a:endParaRPr>
              </a:p>
            </p:txBody>
          </p:sp>
          <p:sp>
            <p:nvSpPr>
              <p:cNvPr id="31" name="Forma Livre: Forma 30">
                <a:extLst>
                  <a:ext uri="{FF2B5EF4-FFF2-40B4-BE49-F238E27FC236}">
                    <a16:creationId xmlns:a16="http://schemas.microsoft.com/office/drawing/2014/main" id="{1B3932A2-27F9-49C7-8579-97A1310EFA8B}"/>
                  </a:ext>
                </a:extLst>
              </p:cNvPr>
              <p:cNvSpPr/>
              <p:nvPr/>
            </p:nvSpPr>
            <p:spPr>
              <a:xfrm>
                <a:off x="2909386" y="3825478"/>
                <a:ext cx="1516553" cy="1516553"/>
              </a:xfrm>
              <a:custGeom>
                <a:avLst/>
                <a:gdLst>
                  <a:gd name="connsiteX0" fmla="*/ 758320 w 1516553"/>
                  <a:gd name="connsiteY0" fmla="*/ 1516553 h 1516553"/>
                  <a:gd name="connsiteX1" fmla="*/ 0 w 1516553"/>
                  <a:gd name="connsiteY1" fmla="*/ 758234 h 1516553"/>
                  <a:gd name="connsiteX2" fmla="*/ 758320 w 1516553"/>
                  <a:gd name="connsiteY2" fmla="*/ 0 h 1516553"/>
                  <a:gd name="connsiteX3" fmla="*/ 1516553 w 1516553"/>
                  <a:gd name="connsiteY3" fmla="*/ 758234 h 1516553"/>
                  <a:gd name="connsiteX4" fmla="*/ 758320 w 1516553"/>
                  <a:gd name="connsiteY4" fmla="*/ 1516553 h 1516553"/>
                  <a:gd name="connsiteX5" fmla="*/ 758320 w 1516553"/>
                  <a:gd name="connsiteY5" fmla="*/ 24709 h 1516553"/>
                  <a:gd name="connsiteX6" fmla="*/ 24709 w 1516553"/>
                  <a:gd name="connsiteY6" fmla="*/ 758234 h 1516553"/>
                  <a:gd name="connsiteX7" fmla="*/ 758320 w 1516553"/>
                  <a:gd name="connsiteY7" fmla="*/ 1491844 h 1516553"/>
                  <a:gd name="connsiteX8" fmla="*/ 1491844 w 1516553"/>
                  <a:gd name="connsiteY8" fmla="*/ 758234 h 1516553"/>
                  <a:gd name="connsiteX9" fmla="*/ 758320 w 1516553"/>
                  <a:gd name="connsiteY9" fmla="*/ 24709 h 15165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516553" h="1516553">
                    <a:moveTo>
                      <a:pt x="758320" y="1516553"/>
                    </a:moveTo>
                    <a:cubicBezTo>
                      <a:pt x="340159" y="1516553"/>
                      <a:pt x="0" y="1176395"/>
                      <a:pt x="0" y="758234"/>
                    </a:cubicBezTo>
                    <a:cubicBezTo>
                      <a:pt x="0" y="340159"/>
                      <a:pt x="340159" y="0"/>
                      <a:pt x="758320" y="0"/>
                    </a:cubicBezTo>
                    <a:cubicBezTo>
                      <a:pt x="1176480" y="0"/>
                      <a:pt x="1516553" y="340159"/>
                      <a:pt x="1516553" y="758234"/>
                    </a:cubicBezTo>
                    <a:cubicBezTo>
                      <a:pt x="1516553" y="1176395"/>
                      <a:pt x="1176480" y="1516553"/>
                      <a:pt x="758320" y="1516553"/>
                    </a:cubicBezTo>
                    <a:close/>
                    <a:moveTo>
                      <a:pt x="758320" y="24709"/>
                    </a:moveTo>
                    <a:cubicBezTo>
                      <a:pt x="353848" y="24709"/>
                      <a:pt x="24709" y="353762"/>
                      <a:pt x="24709" y="758234"/>
                    </a:cubicBezTo>
                    <a:cubicBezTo>
                      <a:pt x="24709" y="1162706"/>
                      <a:pt x="353762" y="1491844"/>
                      <a:pt x="758320" y="1491844"/>
                    </a:cubicBezTo>
                    <a:cubicBezTo>
                      <a:pt x="1162791" y="1491844"/>
                      <a:pt x="1491844" y="1162791"/>
                      <a:pt x="1491844" y="758234"/>
                    </a:cubicBezTo>
                    <a:cubicBezTo>
                      <a:pt x="1491844" y="353762"/>
                      <a:pt x="1162791" y="24709"/>
                      <a:pt x="758320" y="24709"/>
                    </a:cubicBezTo>
                    <a:close/>
                  </a:path>
                </a:pathLst>
              </a:custGeom>
              <a:solidFill>
                <a:srgbClr val="FFFFFF"/>
              </a:solidFill>
              <a:ln w="860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400">
                  <a:latin typeface="+mj-lt"/>
                </a:endParaRPr>
              </a:p>
            </p:txBody>
          </p:sp>
        </p:grpSp>
        <p:sp>
          <p:nvSpPr>
            <p:cNvPr id="28" name="Freeform 5">
              <a:extLst>
                <a:ext uri="{FF2B5EF4-FFF2-40B4-BE49-F238E27FC236}">
                  <a16:creationId xmlns:a16="http://schemas.microsoft.com/office/drawing/2014/main" id="{0A72FB12-3155-4332-B874-58C3453A4451}"/>
                </a:ext>
              </a:extLst>
            </p:cNvPr>
            <p:cNvSpPr>
              <a:spLocks/>
            </p:cNvSpPr>
            <p:nvPr/>
          </p:nvSpPr>
          <p:spPr bwMode="auto">
            <a:xfrm>
              <a:off x="3429063" y="3916645"/>
              <a:ext cx="466880" cy="486905"/>
            </a:xfrm>
            <a:custGeom>
              <a:avLst/>
              <a:gdLst>
                <a:gd name="T0" fmla="*/ 1218 w 2594"/>
                <a:gd name="T1" fmla="*/ 2482 h 2705"/>
                <a:gd name="T2" fmla="*/ 1178 w 2594"/>
                <a:gd name="T3" fmla="*/ 2321 h 2705"/>
                <a:gd name="T4" fmla="*/ 1327 w 2594"/>
                <a:gd name="T5" fmla="*/ 2100 h 2705"/>
                <a:gd name="T6" fmla="*/ 1298 w 2594"/>
                <a:gd name="T7" fmla="*/ 2032 h 2705"/>
                <a:gd name="T8" fmla="*/ 1222 w 2594"/>
                <a:gd name="T9" fmla="*/ 1942 h 2705"/>
                <a:gd name="T10" fmla="*/ 1088 w 2594"/>
                <a:gd name="T11" fmla="*/ 1841 h 2705"/>
                <a:gd name="T12" fmla="*/ 1048 w 2594"/>
                <a:gd name="T13" fmla="*/ 1700 h 2705"/>
                <a:gd name="T14" fmla="*/ 1085 w 2594"/>
                <a:gd name="T15" fmla="*/ 1588 h 2705"/>
                <a:gd name="T16" fmla="*/ 1035 w 2594"/>
                <a:gd name="T17" fmla="*/ 1457 h 2705"/>
                <a:gd name="T18" fmla="*/ 890 w 2594"/>
                <a:gd name="T19" fmla="*/ 1352 h 2705"/>
                <a:gd name="T20" fmla="*/ 894 w 2594"/>
                <a:gd name="T21" fmla="*/ 1288 h 2705"/>
                <a:gd name="T22" fmla="*/ 755 w 2594"/>
                <a:gd name="T23" fmla="*/ 1214 h 2705"/>
                <a:gd name="T24" fmla="*/ 622 w 2594"/>
                <a:gd name="T25" fmla="*/ 1157 h 2705"/>
                <a:gd name="T26" fmla="*/ 567 w 2594"/>
                <a:gd name="T27" fmla="*/ 993 h 2705"/>
                <a:gd name="T28" fmla="*/ 385 w 2594"/>
                <a:gd name="T29" fmla="*/ 1068 h 2705"/>
                <a:gd name="T30" fmla="*/ 270 w 2594"/>
                <a:gd name="T31" fmla="*/ 1080 h 2705"/>
                <a:gd name="T32" fmla="*/ 230 w 2594"/>
                <a:gd name="T33" fmla="*/ 978 h 2705"/>
                <a:gd name="T34" fmla="*/ 76 w 2594"/>
                <a:gd name="T35" fmla="*/ 974 h 2705"/>
                <a:gd name="T36" fmla="*/ 0 w 2594"/>
                <a:gd name="T37" fmla="*/ 846 h 2705"/>
                <a:gd name="T38" fmla="*/ 39 w 2594"/>
                <a:gd name="T39" fmla="*/ 795 h 2705"/>
                <a:gd name="T40" fmla="*/ 69 w 2594"/>
                <a:gd name="T41" fmla="*/ 723 h 2705"/>
                <a:gd name="T42" fmla="*/ 260 w 2594"/>
                <a:gd name="T43" fmla="*/ 630 h 2705"/>
                <a:gd name="T44" fmla="*/ 280 w 2594"/>
                <a:gd name="T45" fmla="*/ 374 h 2705"/>
                <a:gd name="T46" fmla="*/ 278 w 2594"/>
                <a:gd name="T47" fmla="*/ 276 h 2705"/>
                <a:gd name="T48" fmla="*/ 428 w 2594"/>
                <a:gd name="T49" fmla="*/ 209 h 2705"/>
                <a:gd name="T50" fmla="*/ 555 w 2594"/>
                <a:gd name="T51" fmla="*/ 297 h 2705"/>
                <a:gd name="T52" fmla="*/ 648 w 2594"/>
                <a:gd name="T53" fmla="*/ 248 h 2705"/>
                <a:gd name="T54" fmla="*/ 687 w 2594"/>
                <a:gd name="T55" fmla="*/ 190 h 2705"/>
                <a:gd name="T56" fmla="*/ 635 w 2594"/>
                <a:gd name="T57" fmla="*/ 133 h 2705"/>
                <a:gd name="T58" fmla="*/ 635 w 2594"/>
                <a:gd name="T59" fmla="*/ 79 h 2705"/>
                <a:gd name="T60" fmla="*/ 753 w 2594"/>
                <a:gd name="T61" fmla="*/ 83 h 2705"/>
                <a:gd name="T62" fmla="*/ 882 w 2594"/>
                <a:gd name="T63" fmla="*/ 8 h 2705"/>
                <a:gd name="T64" fmla="*/ 944 w 2594"/>
                <a:gd name="T65" fmla="*/ 105 h 2705"/>
                <a:gd name="T66" fmla="*/ 1017 w 2594"/>
                <a:gd name="T67" fmla="*/ 265 h 2705"/>
                <a:gd name="T68" fmla="*/ 1178 w 2594"/>
                <a:gd name="T69" fmla="*/ 227 h 2705"/>
                <a:gd name="T70" fmla="*/ 1188 w 2594"/>
                <a:gd name="T71" fmla="*/ 188 h 2705"/>
                <a:gd name="T72" fmla="*/ 1354 w 2594"/>
                <a:gd name="T73" fmla="*/ 201 h 2705"/>
                <a:gd name="T74" fmla="*/ 1471 w 2594"/>
                <a:gd name="T75" fmla="*/ 85 h 2705"/>
                <a:gd name="T76" fmla="*/ 1584 w 2594"/>
                <a:gd name="T77" fmla="*/ 234 h 2705"/>
                <a:gd name="T78" fmla="*/ 1641 w 2594"/>
                <a:gd name="T79" fmla="*/ 361 h 2705"/>
                <a:gd name="T80" fmla="*/ 1712 w 2594"/>
                <a:gd name="T81" fmla="*/ 401 h 2705"/>
                <a:gd name="T82" fmla="*/ 1941 w 2594"/>
                <a:gd name="T83" fmla="*/ 471 h 2705"/>
                <a:gd name="T84" fmla="*/ 2034 w 2594"/>
                <a:gd name="T85" fmla="*/ 509 h 2705"/>
                <a:gd name="T86" fmla="*/ 2263 w 2594"/>
                <a:gd name="T87" fmla="*/ 546 h 2705"/>
                <a:gd name="T88" fmla="*/ 2568 w 2594"/>
                <a:gd name="T89" fmla="*/ 733 h 2705"/>
                <a:gd name="T90" fmla="*/ 2530 w 2594"/>
                <a:gd name="T91" fmla="*/ 989 h 2705"/>
                <a:gd name="T92" fmla="*/ 2354 w 2594"/>
                <a:gd name="T93" fmla="*/ 1206 h 2705"/>
                <a:gd name="T94" fmla="*/ 2292 w 2594"/>
                <a:gd name="T95" fmla="*/ 1544 h 2705"/>
                <a:gd name="T96" fmla="*/ 2227 w 2594"/>
                <a:gd name="T97" fmla="*/ 1708 h 2705"/>
                <a:gd name="T98" fmla="*/ 2118 w 2594"/>
                <a:gd name="T99" fmla="*/ 1889 h 2705"/>
                <a:gd name="T100" fmla="*/ 1929 w 2594"/>
                <a:gd name="T101" fmla="*/ 1933 h 2705"/>
                <a:gd name="T102" fmla="*/ 1705 w 2594"/>
                <a:gd name="T103" fmla="*/ 2082 h 2705"/>
                <a:gd name="T104" fmla="*/ 1596 w 2594"/>
                <a:gd name="T105" fmla="*/ 2388 h 2705"/>
                <a:gd name="T106" fmla="*/ 1426 w 2594"/>
                <a:gd name="T107" fmla="*/ 2613 h 2705"/>
                <a:gd name="T108" fmla="*/ 1372 w 2594"/>
                <a:gd name="T109" fmla="*/ 2625 h 27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2594" h="2705">
                  <a:moveTo>
                    <a:pt x="1372" y="2625"/>
                  </a:moveTo>
                  <a:cubicBezTo>
                    <a:pt x="1338" y="2560"/>
                    <a:pt x="1276" y="2525"/>
                    <a:pt x="1221" y="2484"/>
                  </a:cubicBezTo>
                  <a:cubicBezTo>
                    <a:pt x="1220" y="2483"/>
                    <a:pt x="1219" y="2482"/>
                    <a:pt x="1218" y="2482"/>
                  </a:cubicBezTo>
                  <a:cubicBezTo>
                    <a:pt x="1183" y="2488"/>
                    <a:pt x="1165" y="2460"/>
                    <a:pt x="1146" y="2441"/>
                  </a:cubicBezTo>
                  <a:cubicBezTo>
                    <a:pt x="1127" y="2421"/>
                    <a:pt x="1108" y="2427"/>
                    <a:pt x="1082" y="2431"/>
                  </a:cubicBezTo>
                  <a:cubicBezTo>
                    <a:pt x="1116" y="2392"/>
                    <a:pt x="1147" y="2356"/>
                    <a:pt x="1178" y="2321"/>
                  </a:cubicBezTo>
                  <a:cubicBezTo>
                    <a:pt x="1221" y="2273"/>
                    <a:pt x="1273" y="2235"/>
                    <a:pt x="1326" y="2199"/>
                  </a:cubicBezTo>
                  <a:cubicBezTo>
                    <a:pt x="1340" y="2190"/>
                    <a:pt x="1346" y="2180"/>
                    <a:pt x="1346" y="2162"/>
                  </a:cubicBezTo>
                  <a:cubicBezTo>
                    <a:pt x="1347" y="2138"/>
                    <a:pt x="1343" y="2119"/>
                    <a:pt x="1327" y="2100"/>
                  </a:cubicBezTo>
                  <a:cubicBezTo>
                    <a:pt x="1316" y="2088"/>
                    <a:pt x="1308" y="2083"/>
                    <a:pt x="1294" y="2092"/>
                  </a:cubicBezTo>
                  <a:cubicBezTo>
                    <a:pt x="1291" y="2094"/>
                    <a:pt x="1288" y="2094"/>
                    <a:pt x="1282" y="2096"/>
                  </a:cubicBezTo>
                  <a:cubicBezTo>
                    <a:pt x="1288" y="2074"/>
                    <a:pt x="1294" y="2053"/>
                    <a:pt x="1298" y="2032"/>
                  </a:cubicBezTo>
                  <a:cubicBezTo>
                    <a:pt x="1301" y="2017"/>
                    <a:pt x="1302" y="2003"/>
                    <a:pt x="1302" y="1988"/>
                  </a:cubicBezTo>
                  <a:cubicBezTo>
                    <a:pt x="1302" y="1968"/>
                    <a:pt x="1286" y="1958"/>
                    <a:pt x="1267" y="1966"/>
                  </a:cubicBezTo>
                  <a:cubicBezTo>
                    <a:pt x="1238" y="1978"/>
                    <a:pt x="1227" y="1973"/>
                    <a:pt x="1222" y="1942"/>
                  </a:cubicBezTo>
                  <a:cubicBezTo>
                    <a:pt x="1219" y="1924"/>
                    <a:pt x="1219" y="1905"/>
                    <a:pt x="1216" y="1886"/>
                  </a:cubicBezTo>
                  <a:cubicBezTo>
                    <a:pt x="1212" y="1851"/>
                    <a:pt x="1173" y="1833"/>
                    <a:pt x="1140" y="1844"/>
                  </a:cubicBezTo>
                  <a:cubicBezTo>
                    <a:pt x="1125" y="1849"/>
                    <a:pt x="1106" y="1842"/>
                    <a:pt x="1088" y="1841"/>
                  </a:cubicBezTo>
                  <a:cubicBezTo>
                    <a:pt x="1066" y="1841"/>
                    <a:pt x="1058" y="1830"/>
                    <a:pt x="1063" y="1809"/>
                  </a:cubicBezTo>
                  <a:cubicBezTo>
                    <a:pt x="1063" y="1806"/>
                    <a:pt x="1063" y="1803"/>
                    <a:pt x="1063" y="1801"/>
                  </a:cubicBezTo>
                  <a:cubicBezTo>
                    <a:pt x="1066" y="1747"/>
                    <a:pt x="1066" y="1747"/>
                    <a:pt x="1048" y="1700"/>
                  </a:cubicBezTo>
                  <a:cubicBezTo>
                    <a:pt x="1069" y="1693"/>
                    <a:pt x="1067" y="1677"/>
                    <a:pt x="1063" y="1659"/>
                  </a:cubicBezTo>
                  <a:cubicBezTo>
                    <a:pt x="1062" y="1652"/>
                    <a:pt x="1065" y="1644"/>
                    <a:pt x="1067" y="1636"/>
                  </a:cubicBezTo>
                  <a:cubicBezTo>
                    <a:pt x="1073" y="1620"/>
                    <a:pt x="1079" y="1604"/>
                    <a:pt x="1085" y="1588"/>
                  </a:cubicBezTo>
                  <a:cubicBezTo>
                    <a:pt x="1092" y="1570"/>
                    <a:pt x="1091" y="1553"/>
                    <a:pt x="1081" y="1536"/>
                  </a:cubicBezTo>
                  <a:cubicBezTo>
                    <a:pt x="1075" y="1527"/>
                    <a:pt x="1068" y="1517"/>
                    <a:pt x="1059" y="1511"/>
                  </a:cubicBezTo>
                  <a:cubicBezTo>
                    <a:pt x="1035" y="1496"/>
                    <a:pt x="1029" y="1485"/>
                    <a:pt x="1035" y="1457"/>
                  </a:cubicBezTo>
                  <a:cubicBezTo>
                    <a:pt x="1037" y="1450"/>
                    <a:pt x="1039" y="1443"/>
                    <a:pt x="1041" y="1432"/>
                  </a:cubicBezTo>
                  <a:cubicBezTo>
                    <a:pt x="916" y="1432"/>
                    <a:pt x="916" y="1432"/>
                    <a:pt x="916" y="1432"/>
                  </a:cubicBezTo>
                  <a:cubicBezTo>
                    <a:pt x="907" y="1404"/>
                    <a:pt x="899" y="1379"/>
                    <a:pt x="890" y="1352"/>
                  </a:cubicBezTo>
                  <a:cubicBezTo>
                    <a:pt x="897" y="1351"/>
                    <a:pt x="902" y="1350"/>
                    <a:pt x="911" y="1348"/>
                  </a:cubicBezTo>
                  <a:cubicBezTo>
                    <a:pt x="908" y="1336"/>
                    <a:pt x="906" y="1325"/>
                    <a:pt x="903" y="1314"/>
                  </a:cubicBezTo>
                  <a:cubicBezTo>
                    <a:pt x="901" y="1305"/>
                    <a:pt x="895" y="1297"/>
                    <a:pt x="894" y="1288"/>
                  </a:cubicBezTo>
                  <a:cubicBezTo>
                    <a:pt x="892" y="1262"/>
                    <a:pt x="875" y="1243"/>
                    <a:pt x="848" y="1243"/>
                  </a:cubicBezTo>
                  <a:cubicBezTo>
                    <a:pt x="825" y="1243"/>
                    <a:pt x="804" y="1240"/>
                    <a:pt x="785" y="1224"/>
                  </a:cubicBezTo>
                  <a:cubicBezTo>
                    <a:pt x="778" y="1218"/>
                    <a:pt x="765" y="1217"/>
                    <a:pt x="755" y="1214"/>
                  </a:cubicBezTo>
                  <a:cubicBezTo>
                    <a:pt x="750" y="1212"/>
                    <a:pt x="742" y="1211"/>
                    <a:pt x="739" y="1207"/>
                  </a:cubicBezTo>
                  <a:cubicBezTo>
                    <a:pt x="720" y="1180"/>
                    <a:pt x="690" y="1182"/>
                    <a:pt x="662" y="1176"/>
                  </a:cubicBezTo>
                  <a:cubicBezTo>
                    <a:pt x="648" y="1173"/>
                    <a:pt x="635" y="1165"/>
                    <a:pt x="622" y="1157"/>
                  </a:cubicBezTo>
                  <a:cubicBezTo>
                    <a:pt x="614" y="1153"/>
                    <a:pt x="608" y="1145"/>
                    <a:pt x="600" y="1140"/>
                  </a:cubicBezTo>
                  <a:cubicBezTo>
                    <a:pt x="577" y="1124"/>
                    <a:pt x="566" y="1107"/>
                    <a:pt x="572" y="1076"/>
                  </a:cubicBezTo>
                  <a:cubicBezTo>
                    <a:pt x="577" y="1050"/>
                    <a:pt x="569" y="1023"/>
                    <a:pt x="567" y="993"/>
                  </a:cubicBezTo>
                  <a:cubicBezTo>
                    <a:pt x="532" y="1001"/>
                    <a:pt x="492" y="994"/>
                    <a:pt x="459" y="1023"/>
                  </a:cubicBezTo>
                  <a:cubicBezTo>
                    <a:pt x="446" y="1034"/>
                    <a:pt x="428" y="1038"/>
                    <a:pt x="413" y="1047"/>
                  </a:cubicBezTo>
                  <a:cubicBezTo>
                    <a:pt x="403" y="1053"/>
                    <a:pt x="395" y="1061"/>
                    <a:pt x="385" y="1068"/>
                  </a:cubicBezTo>
                  <a:cubicBezTo>
                    <a:pt x="380" y="1072"/>
                    <a:pt x="374" y="1076"/>
                    <a:pt x="368" y="1076"/>
                  </a:cubicBezTo>
                  <a:cubicBezTo>
                    <a:pt x="356" y="1077"/>
                    <a:pt x="343" y="1075"/>
                    <a:pt x="330" y="1076"/>
                  </a:cubicBezTo>
                  <a:cubicBezTo>
                    <a:pt x="310" y="1077"/>
                    <a:pt x="290" y="1079"/>
                    <a:pt x="270" y="1080"/>
                  </a:cubicBezTo>
                  <a:cubicBezTo>
                    <a:pt x="266" y="1081"/>
                    <a:pt x="262" y="1082"/>
                    <a:pt x="258" y="1082"/>
                  </a:cubicBezTo>
                  <a:cubicBezTo>
                    <a:pt x="235" y="1083"/>
                    <a:pt x="229" y="1077"/>
                    <a:pt x="230" y="1053"/>
                  </a:cubicBezTo>
                  <a:cubicBezTo>
                    <a:pt x="230" y="1029"/>
                    <a:pt x="230" y="1004"/>
                    <a:pt x="230" y="978"/>
                  </a:cubicBezTo>
                  <a:cubicBezTo>
                    <a:pt x="217" y="986"/>
                    <a:pt x="204" y="996"/>
                    <a:pt x="191" y="1005"/>
                  </a:cubicBezTo>
                  <a:cubicBezTo>
                    <a:pt x="166" y="1022"/>
                    <a:pt x="122" y="1016"/>
                    <a:pt x="106" y="990"/>
                  </a:cubicBezTo>
                  <a:cubicBezTo>
                    <a:pt x="98" y="979"/>
                    <a:pt x="89" y="974"/>
                    <a:pt x="76" y="974"/>
                  </a:cubicBezTo>
                  <a:cubicBezTo>
                    <a:pt x="69" y="974"/>
                    <a:pt x="62" y="973"/>
                    <a:pt x="50" y="972"/>
                  </a:cubicBezTo>
                  <a:cubicBezTo>
                    <a:pt x="76" y="946"/>
                    <a:pt x="53" y="933"/>
                    <a:pt x="41" y="916"/>
                  </a:cubicBezTo>
                  <a:cubicBezTo>
                    <a:pt x="26" y="894"/>
                    <a:pt x="14" y="870"/>
                    <a:pt x="0" y="846"/>
                  </a:cubicBezTo>
                  <a:cubicBezTo>
                    <a:pt x="2" y="846"/>
                    <a:pt x="5" y="846"/>
                    <a:pt x="8" y="846"/>
                  </a:cubicBezTo>
                  <a:cubicBezTo>
                    <a:pt x="11" y="835"/>
                    <a:pt x="14" y="823"/>
                    <a:pt x="19" y="814"/>
                  </a:cubicBezTo>
                  <a:cubicBezTo>
                    <a:pt x="23" y="806"/>
                    <a:pt x="31" y="798"/>
                    <a:pt x="39" y="795"/>
                  </a:cubicBezTo>
                  <a:cubicBezTo>
                    <a:pt x="54" y="789"/>
                    <a:pt x="61" y="782"/>
                    <a:pt x="56" y="764"/>
                  </a:cubicBezTo>
                  <a:cubicBezTo>
                    <a:pt x="53" y="756"/>
                    <a:pt x="59" y="746"/>
                    <a:pt x="62" y="737"/>
                  </a:cubicBezTo>
                  <a:cubicBezTo>
                    <a:pt x="63" y="732"/>
                    <a:pt x="69" y="727"/>
                    <a:pt x="69" y="723"/>
                  </a:cubicBezTo>
                  <a:cubicBezTo>
                    <a:pt x="68" y="698"/>
                    <a:pt x="86" y="688"/>
                    <a:pt x="104" y="677"/>
                  </a:cubicBezTo>
                  <a:cubicBezTo>
                    <a:pt x="132" y="660"/>
                    <a:pt x="162" y="649"/>
                    <a:pt x="193" y="639"/>
                  </a:cubicBezTo>
                  <a:cubicBezTo>
                    <a:pt x="216" y="632"/>
                    <a:pt x="237" y="630"/>
                    <a:pt x="260" y="630"/>
                  </a:cubicBezTo>
                  <a:cubicBezTo>
                    <a:pt x="264" y="630"/>
                    <a:pt x="273" y="624"/>
                    <a:pt x="273" y="621"/>
                  </a:cubicBezTo>
                  <a:cubicBezTo>
                    <a:pt x="283" y="558"/>
                    <a:pt x="294" y="496"/>
                    <a:pt x="302" y="433"/>
                  </a:cubicBezTo>
                  <a:cubicBezTo>
                    <a:pt x="304" y="412"/>
                    <a:pt x="300" y="389"/>
                    <a:pt x="280" y="374"/>
                  </a:cubicBezTo>
                  <a:cubicBezTo>
                    <a:pt x="266" y="364"/>
                    <a:pt x="255" y="328"/>
                    <a:pt x="266" y="318"/>
                  </a:cubicBezTo>
                  <a:cubicBezTo>
                    <a:pt x="277" y="308"/>
                    <a:pt x="295" y="306"/>
                    <a:pt x="314" y="300"/>
                  </a:cubicBezTo>
                  <a:cubicBezTo>
                    <a:pt x="317" y="286"/>
                    <a:pt x="317" y="286"/>
                    <a:pt x="278" y="276"/>
                  </a:cubicBezTo>
                  <a:cubicBezTo>
                    <a:pt x="278" y="237"/>
                    <a:pt x="278" y="237"/>
                    <a:pt x="278" y="237"/>
                  </a:cubicBezTo>
                  <a:cubicBezTo>
                    <a:pt x="310" y="237"/>
                    <a:pt x="341" y="236"/>
                    <a:pt x="372" y="238"/>
                  </a:cubicBezTo>
                  <a:cubicBezTo>
                    <a:pt x="393" y="239"/>
                    <a:pt x="414" y="240"/>
                    <a:pt x="428" y="209"/>
                  </a:cubicBezTo>
                  <a:cubicBezTo>
                    <a:pt x="441" y="234"/>
                    <a:pt x="451" y="252"/>
                    <a:pt x="458" y="265"/>
                  </a:cubicBezTo>
                  <a:cubicBezTo>
                    <a:pt x="470" y="272"/>
                    <a:pt x="482" y="275"/>
                    <a:pt x="488" y="283"/>
                  </a:cubicBezTo>
                  <a:cubicBezTo>
                    <a:pt x="506" y="310"/>
                    <a:pt x="532" y="298"/>
                    <a:pt x="555" y="297"/>
                  </a:cubicBezTo>
                  <a:cubicBezTo>
                    <a:pt x="556" y="297"/>
                    <a:pt x="558" y="297"/>
                    <a:pt x="558" y="296"/>
                  </a:cubicBezTo>
                  <a:cubicBezTo>
                    <a:pt x="574" y="266"/>
                    <a:pt x="607" y="270"/>
                    <a:pt x="632" y="257"/>
                  </a:cubicBezTo>
                  <a:cubicBezTo>
                    <a:pt x="638" y="254"/>
                    <a:pt x="648" y="251"/>
                    <a:pt x="648" y="248"/>
                  </a:cubicBezTo>
                  <a:cubicBezTo>
                    <a:pt x="651" y="221"/>
                    <a:pt x="671" y="217"/>
                    <a:pt x="690" y="209"/>
                  </a:cubicBezTo>
                  <a:cubicBezTo>
                    <a:pt x="695" y="208"/>
                    <a:pt x="698" y="202"/>
                    <a:pt x="701" y="198"/>
                  </a:cubicBezTo>
                  <a:cubicBezTo>
                    <a:pt x="697" y="195"/>
                    <a:pt x="692" y="192"/>
                    <a:pt x="687" y="190"/>
                  </a:cubicBezTo>
                  <a:cubicBezTo>
                    <a:pt x="685" y="189"/>
                    <a:pt x="682" y="189"/>
                    <a:pt x="679" y="189"/>
                  </a:cubicBezTo>
                  <a:cubicBezTo>
                    <a:pt x="641" y="185"/>
                    <a:pt x="634" y="176"/>
                    <a:pt x="634" y="135"/>
                  </a:cubicBezTo>
                  <a:cubicBezTo>
                    <a:pt x="634" y="134"/>
                    <a:pt x="635" y="134"/>
                    <a:pt x="635" y="133"/>
                  </a:cubicBezTo>
                  <a:cubicBezTo>
                    <a:pt x="638" y="112"/>
                    <a:pt x="639" y="91"/>
                    <a:pt x="609" y="85"/>
                  </a:cubicBezTo>
                  <a:cubicBezTo>
                    <a:pt x="612" y="79"/>
                    <a:pt x="612" y="79"/>
                    <a:pt x="612" y="79"/>
                  </a:cubicBezTo>
                  <a:cubicBezTo>
                    <a:pt x="620" y="79"/>
                    <a:pt x="628" y="77"/>
                    <a:pt x="635" y="79"/>
                  </a:cubicBezTo>
                  <a:cubicBezTo>
                    <a:pt x="659" y="85"/>
                    <a:pt x="682" y="92"/>
                    <a:pt x="706" y="97"/>
                  </a:cubicBezTo>
                  <a:cubicBezTo>
                    <a:pt x="714" y="98"/>
                    <a:pt x="723" y="95"/>
                    <a:pt x="732" y="93"/>
                  </a:cubicBezTo>
                  <a:cubicBezTo>
                    <a:pt x="739" y="90"/>
                    <a:pt x="746" y="85"/>
                    <a:pt x="753" y="83"/>
                  </a:cubicBezTo>
                  <a:cubicBezTo>
                    <a:pt x="784" y="74"/>
                    <a:pt x="816" y="66"/>
                    <a:pt x="847" y="55"/>
                  </a:cubicBezTo>
                  <a:cubicBezTo>
                    <a:pt x="859" y="51"/>
                    <a:pt x="870" y="41"/>
                    <a:pt x="879" y="31"/>
                  </a:cubicBezTo>
                  <a:cubicBezTo>
                    <a:pt x="883" y="27"/>
                    <a:pt x="881" y="16"/>
                    <a:pt x="882" y="8"/>
                  </a:cubicBezTo>
                  <a:cubicBezTo>
                    <a:pt x="922" y="0"/>
                    <a:pt x="929" y="7"/>
                    <a:pt x="919" y="48"/>
                  </a:cubicBezTo>
                  <a:cubicBezTo>
                    <a:pt x="926" y="52"/>
                    <a:pt x="935" y="55"/>
                    <a:pt x="941" y="60"/>
                  </a:cubicBezTo>
                  <a:cubicBezTo>
                    <a:pt x="954" y="73"/>
                    <a:pt x="952" y="88"/>
                    <a:pt x="944" y="105"/>
                  </a:cubicBezTo>
                  <a:cubicBezTo>
                    <a:pt x="931" y="131"/>
                    <a:pt x="920" y="159"/>
                    <a:pt x="937" y="188"/>
                  </a:cubicBezTo>
                  <a:cubicBezTo>
                    <a:pt x="942" y="197"/>
                    <a:pt x="944" y="207"/>
                    <a:pt x="946" y="217"/>
                  </a:cubicBezTo>
                  <a:cubicBezTo>
                    <a:pt x="950" y="240"/>
                    <a:pt x="995" y="273"/>
                    <a:pt x="1017" y="265"/>
                  </a:cubicBezTo>
                  <a:cubicBezTo>
                    <a:pt x="1043" y="255"/>
                    <a:pt x="1067" y="241"/>
                    <a:pt x="1091" y="230"/>
                  </a:cubicBezTo>
                  <a:cubicBezTo>
                    <a:pt x="1097" y="227"/>
                    <a:pt x="1103" y="222"/>
                    <a:pt x="1109" y="223"/>
                  </a:cubicBezTo>
                  <a:cubicBezTo>
                    <a:pt x="1132" y="223"/>
                    <a:pt x="1155" y="226"/>
                    <a:pt x="1178" y="227"/>
                  </a:cubicBezTo>
                  <a:cubicBezTo>
                    <a:pt x="1183" y="228"/>
                    <a:pt x="1190" y="227"/>
                    <a:pt x="1191" y="224"/>
                  </a:cubicBezTo>
                  <a:cubicBezTo>
                    <a:pt x="1193" y="221"/>
                    <a:pt x="1191" y="215"/>
                    <a:pt x="1190" y="210"/>
                  </a:cubicBezTo>
                  <a:cubicBezTo>
                    <a:pt x="1190" y="202"/>
                    <a:pt x="1189" y="195"/>
                    <a:pt x="1188" y="188"/>
                  </a:cubicBezTo>
                  <a:cubicBezTo>
                    <a:pt x="1232" y="186"/>
                    <a:pt x="1272" y="183"/>
                    <a:pt x="1309" y="206"/>
                  </a:cubicBezTo>
                  <a:cubicBezTo>
                    <a:pt x="1312" y="209"/>
                    <a:pt x="1323" y="204"/>
                    <a:pt x="1328" y="200"/>
                  </a:cubicBezTo>
                  <a:cubicBezTo>
                    <a:pt x="1338" y="192"/>
                    <a:pt x="1346" y="191"/>
                    <a:pt x="1354" y="201"/>
                  </a:cubicBezTo>
                  <a:cubicBezTo>
                    <a:pt x="1364" y="215"/>
                    <a:pt x="1384" y="217"/>
                    <a:pt x="1397" y="204"/>
                  </a:cubicBezTo>
                  <a:cubicBezTo>
                    <a:pt x="1407" y="194"/>
                    <a:pt x="1416" y="181"/>
                    <a:pt x="1423" y="168"/>
                  </a:cubicBezTo>
                  <a:cubicBezTo>
                    <a:pt x="1440" y="141"/>
                    <a:pt x="1454" y="112"/>
                    <a:pt x="1471" y="85"/>
                  </a:cubicBezTo>
                  <a:cubicBezTo>
                    <a:pt x="1481" y="68"/>
                    <a:pt x="1498" y="69"/>
                    <a:pt x="1506" y="88"/>
                  </a:cubicBezTo>
                  <a:cubicBezTo>
                    <a:pt x="1517" y="119"/>
                    <a:pt x="1528" y="150"/>
                    <a:pt x="1538" y="181"/>
                  </a:cubicBezTo>
                  <a:cubicBezTo>
                    <a:pt x="1546" y="207"/>
                    <a:pt x="1550" y="235"/>
                    <a:pt x="1584" y="234"/>
                  </a:cubicBezTo>
                  <a:cubicBezTo>
                    <a:pt x="1605" y="284"/>
                    <a:pt x="1564" y="304"/>
                    <a:pt x="1541" y="333"/>
                  </a:cubicBezTo>
                  <a:cubicBezTo>
                    <a:pt x="1549" y="346"/>
                    <a:pt x="1559" y="354"/>
                    <a:pt x="1576" y="355"/>
                  </a:cubicBezTo>
                  <a:cubicBezTo>
                    <a:pt x="1597" y="357"/>
                    <a:pt x="1619" y="359"/>
                    <a:pt x="1641" y="361"/>
                  </a:cubicBezTo>
                  <a:cubicBezTo>
                    <a:pt x="1661" y="363"/>
                    <a:pt x="1677" y="381"/>
                    <a:pt x="1677" y="401"/>
                  </a:cubicBezTo>
                  <a:cubicBezTo>
                    <a:pt x="1677" y="431"/>
                    <a:pt x="1677" y="431"/>
                    <a:pt x="1677" y="431"/>
                  </a:cubicBezTo>
                  <a:cubicBezTo>
                    <a:pt x="1692" y="419"/>
                    <a:pt x="1703" y="411"/>
                    <a:pt x="1712" y="401"/>
                  </a:cubicBezTo>
                  <a:cubicBezTo>
                    <a:pt x="1727" y="387"/>
                    <a:pt x="1741" y="386"/>
                    <a:pt x="1766" y="401"/>
                  </a:cubicBezTo>
                  <a:cubicBezTo>
                    <a:pt x="1801" y="421"/>
                    <a:pt x="1840" y="433"/>
                    <a:pt x="1880" y="438"/>
                  </a:cubicBezTo>
                  <a:cubicBezTo>
                    <a:pt x="1908" y="441"/>
                    <a:pt x="1923" y="455"/>
                    <a:pt x="1941" y="471"/>
                  </a:cubicBezTo>
                  <a:cubicBezTo>
                    <a:pt x="1959" y="488"/>
                    <a:pt x="1949" y="504"/>
                    <a:pt x="1944" y="525"/>
                  </a:cubicBezTo>
                  <a:cubicBezTo>
                    <a:pt x="1967" y="519"/>
                    <a:pt x="1987" y="513"/>
                    <a:pt x="2007" y="509"/>
                  </a:cubicBezTo>
                  <a:cubicBezTo>
                    <a:pt x="2015" y="508"/>
                    <a:pt x="2025" y="508"/>
                    <a:pt x="2034" y="509"/>
                  </a:cubicBezTo>
                  <a:cubicBezTo>
                    <a:pt x="2041" y="510"/>
                    <a:pt x="2048" y="512"/>
                    <a:pt x="2055" y="514"/>
                  </a:cubicBezTo>
                  <a:cubicBezTo>
                    <a:pt x="2112" y="534"/>
                    <a:pt x="2171" y="544"/>
                    <a:pt x="2231" y="539"/>
                  </a:cubicBezTo>
                  <a:cubicBezTo>
                    <a:pt x="2242" y="538"/>
                    <a:pt x="2254" y="542"/>
                    <a:pt x="2263" y="546"/>
                  </a:cubicBezTo>
                  <a:cubicBezTo>
                    <a:pt x="2316" y="572"/>
                    <a:pt x="2365" y="604"/>
                    <a:pt x="2407" y="646"/>
                  </a:cubicBezTo>
                  <a:cubicBezTo>
                    <a:pt x="2436" y="674"/>
                    <a:pt x="2471" y="685"/>
                    <a:pt x="2510" y="686"/>
                  </a:cubicBezTo>
                  <a:cubicBezTo>
                    <a:pt x="2547" y="687"/>
                    <a:pt x="2558" y="696"/>
                    <a:pt x="2568" y="733"/>
                  </a:cubicBezTo>
                  <a:cubicBezTo>
                    <a:pt x="2569" y="738"/>
                    <a:pt x="2571" y="746"/>
                    <a:pt x="2573" y="751"/>
                  </a:cubicBezTo>
                  <a:cubicBezTo>
                    <a:pt x="2594" y="806"/>
                    <a:pt x="2594" y="860"/>
                    <a:pt x="2575" y="917"/>
                  </a:cubicBezTo>
                  <a:cubicBezTo>
                    <a:pt x="2566" y="946"/>
                    <a:pt x="2548" y="967"/>
                    <a:pt x="2530" y="989"/>
                  </a:cubicBezTo>
                  <a:cubicBezTo>
                    <a:pt x="2521" y="1000"/>
                    <a:pt x="2510" y="1010"/>
                    <a:pt x="2499" y="1020"/>
                  </a:cubicBezTo>
                  <a:cubicBezTo>
                    <a:pt x="2460" y="1055"/>
                    <a:pt x="2429" y="1095"/>
                    <a:pt x="2404" y="1142"/>
                  </a:cubicBezTo>
                  <a:cubicBezTo>
                    <a:pt x="2392" y="1166"/>
                    <a:pt x="2375" y="1192"/>
                    <a:pt x="2354" y="1206"/>
                  </a:cubicBezTo>
                  <a:cubicBezTo>
                    <a:pt x="2315" y="1229"/>
                    <a:pt x="2314" y="1263"/>
                    <a:pt x="2318" y="1299"/>
                  </a:cubicBezTo>
                  <a:cubicBezTo>
                    <a:pt x="2326" y="1379"/>
                    <a:pt x="2308" y="1455"/>
                    <a:pt x="2296" y="1533"/>
                  </a:cubicBezTo>
                  <a:cubicBezTo>
                    <a:pt x="2295" y="1537"/>
                    <a:pt x="2295" y="1542"/>
                    <a:pt x="2292" y="1544"/>
                  </a:cubicBezTo>
                  <a:cubicBezTo>
                    <a:pt x="2267" y="1567"/>
                    <a:pt x="2270" y="1599"/>
                    <a:pt x="2267" y="1628"/>
                  </a:cubicBezTo>
                  <a:cubicBezTo>
                    <a:pt x="2264" y="1650"/>
                    <a:pt x="2259" y="1670"/>
                    <a:pt x="2243" y="1687"/>
                  </a:cubicBezTo>
                  <a:cubicBezTo>
                    <a:pt x="2237" y="1694"/>
                    <a:pt x="2233" y="1702"/>
                    <a:pt x="2227" y="1708"/>
                  </a:cubicBezTo>
                  <a:cubicBezTo>
                    <a:pt x="2201" y="1736"/>
                    <a:pt x="2188" y="1769"/>
                    <a:pt x="2187" y="1807"/>
                  </a:cubicBezTo>
                  <a:cubicBezTo>
                    <a:pt x="2186" y="1821"/>
                    <a:pt x="2180" y="1829"/>
                    <a:pt x="2168" y="1834"/>
                  </a:cubicBezTo>
                  <a:cubicBezTo>
                    <a:pt x="2144" y="1845"/>
                    <a:pt x="2123" y="1859"/>
                    <a:pt x="2118" y="1889"/>
                  </a:cubicBezTo>
                  <a:cubicBezTo>
                    <a:pt x="2117" y="1893"/>
                    <a:pt x="2107" y="1899"/>
                    <a:pt x="2102" y="1898"/>
                  </a:cubicBezTo>
                  <a:cubicBezTo>
                    <a:pt x="2048" y="1891"/>
                    <a:pt x="1998" y="1911"/>
                    <a:pt x="1947" y="1924"/>
                  </a:cubicBezTo>
                  <a:cubicBezTo>
                    <a:pt x="1941" y="1926"/>
                    <a:pt x="1935" y="1929"/>
                    <a:pt x="1929" y="1933"/>
                  </a:cubicBezTo>
                  <a:cubicBezTo>
                    <a:pt x="1905" y="1953"/>
                    <a:pt x="1876" y="1963"/>
                    <a:pt x="1845" y="1971"/>
                  </a:cubicBezTo>
                  <a:cubicBezTo>
                    <a:pt x="1799" y="1984"/>
                    <a:pt x="1766" y="2016"/>
                    <a:pt x="1733" y="2048"/>
                  </a:cubicBezTo>
                  <a:cubicBezTo>
                    <a:pt x="1722" y="2058"/>
                    <a:pt x="1715" y="2071"/>
                    <a:pt x="1705" y="2082"/>
                  </a:cubicBezTo>
                  <a:cubicBezTo>
                    <a:pt x="1677" y="2114"/>
                    <a:pt x="1677" y="2151"/>
                    <a:pt x="1682" y="2192"/>
                  </a:cubicBezTo>
                  <a:cubicBezTo>
                    <a:pt x="1687" y="2242"/>
                    <a:pt x="1683" y="2294"/>
                    <a:pt x="1641" y="2331"/>
                  </a:cubicBezTo>
                  <a:cubicBezTo>
                    <a:pt x="1622" y="2348"/>
                    <a:pt x="1606" y="2365"/>
                    <a:pt x="1596" y="2388"/>
                  </a:cubicBezTo>
                  <a:cubicBezTo>
                    <a:pt x="1586" y="2407"/>
                    <a:pt x="1574" y="2425"/>
                    <a:pt x="1565" y="2444"/>
                  </a:cubicBezTo>
                  <a:cubicBezTo>
                    <a:pt x="1541" y="2496"/>
                    <a:pt x="1502" y="2534"/>
                    <a:pt x="1459" y="2569"/>
                  </a:cubicBezTo>
                  <a:cubicBezTo>
                    <a:pt x="1444" y="2581"/>
                    <a:pt x="1431" y="2594"/>
                    <a:pt x="1426" y="2613"/>
                  </a:cubicBezTo>
                  <a:cubicBezTo>
                    <a:pt x="1416" y="2650"/>
                    <a:pt x="1395" y="2680"/>
                    <a:pt x="1363" y="2705"/>
                  </a:cubicBezTo>
                  <a:cubicBezTo>
                    <a:pt x="1357" y="2691"/>
                    <a:pt x="1346" y="2676"/>
                    <a:pt x="1348" y="2664"/>
                  </a:cubicBezTo>
                  <a:cubicBezTo>
                    <a:pt x="1349" y="2650"/>
                    <a:pt x="1363" y="2638"/>
                    <a:pt x="1372" y="2625"/>
                  </a:cubicBezTo>
                  <a:close/>
                </a:path>
              </a:pathLst>
            </a:custGeom>
            <a:solidFill>
              <a:srgbClr val="31638E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609585"/>
              <a:endParaRPr lang="pt-BR" sz="1400">
                <a:solidFill>
                  <a:schemeClr val="tx2">
                    <a:lumMod val="60000"/>
                    <a:lumOff val="40000"/>
                  </a:schemeClr>
                </a:solidFill>
                <a:latin typeface="+mj-lt"/>
              </a:endParaRPr>
            </a:p>
          </p:txBody>
        </p:sp>
        <p:sp>
          <p:nvSpPr>
            <p:cNvPr id="29" name="Retângulo 28">
              <a:extLst>
                <a:ext uri="{FF2B5EF4-FFF2-40B4-BE49-F238E27FC236}">
                  <a16:creationId xmlns:a16="http://schemas.microsoft.com/office/drawing/2014/main" id="{F41E66C8-FEE3-4AA2-B750-2E52447F7A4B}"/>
                </a:ext>
              </a:extLst>
            </p:cNvPr>
            <p:cNvSpPr/>
            <p:nvPr/>
          </p:nvSpPr>
          <p:spPr>
            <a:xfrm>
              <a:off x="2760122" y="4402676"/>
              <a:ext cx="1818657" cy="61369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defTabSz="609585">
                <a:lnSpc>
                  <a:spcPct val="80000"/>
                </a:lnSpc>
                <a:spcAft>
                  <a:spcPts val="800"/>
                </a:spcAft>
              </a:pPr>
              <a:r>
                <a:rPr lang="pt-BR" sz="1400" dirty="0">
                  <a:solidFill>
                    <a:srgbClr val="316C8C"/>
                  </a:solidFill>
                  <a:latin typeface="+mj-lt"/>
                  <a:ea typeface="Lato" panose="020F0502020204030203" pitchFamily="34" charset="0"/>
                  <a:cs typeface="Lato" panose="020F0502020204030203" pitchFamily="34" charset="0"/>
                </a:rPr>
                <a:t>Início das atividades da </a:t>
              </a:r>
              <a:r>
                <a:rPr lang="pt-BR" sz="1400" b="1" dirty="0">
                  <a:solidFill>
                    <a:srgbClr val="316C8C"/>
                  </a:solidFill>
                  <a:latin typeface="+mj-lt"/>
                  <a:ea typeface="Lato" panose="020F0502020204030203" pitchFamily="34" charset="0"/>
                  <a:cs typeface="Lato" panose="020F0502020204030203" pitchFamily="34" charset="0"/>
                </a:rPr>
                <a:t>ICTS</a:t>
              </a:r>
              <a:r>
                <a:rPr lang="pt-BR" sz="1400" dirty="0">
                  <a:solidFill>
                    <a:srgbClr val="316C8C"/>
                  </a:solidFill>
                  <a:latin typeface="+mj-lt"/>
                  <a:ea typeface="Lato" panose="020F0502020204030203" pitchFamily="34" charset="0"/>
                  <a:cs typeface="Lato" panose="020F0502020204030203" pitchFamily="34" charset="0"/>
                </a:rPr>
                <a:t> </a:t>
              </a:r>
              <a:r>
                <a:rPr lang="pt-BR" sz="1400" b="1" dirty="0">
                  <a:solidFill>
                    <a:srgbClr val="316C8C"/>
                  </a:solidFill>
                  <a:latin typeface="+mj-lt"/>
                  <a:ea typeface="Lato" panose="020F0502020204030203" pitchFamily="34" charset="0"/>
                  <a:cs typeface="Lato" panose="020F0502020204030203" pitchFamily="34" charset="0"/>
                </a:rPr>
                <a:t>Global</a:t>
              </a:r>
              <a:r>
                <a:rPr lang="pt-BR" sz="1400" dirty="0">
                  <a:solidFill>
                    <a:srgbClr val="316C8C"/>
                  </a:solidFill>
                  <a:latin typeface="+mj-lt"/>
                  <a:ea typeface="Lato" panose="020F0502020204030203" pitchFamily="34" charset="0"/>
                  <a:cs typeface="Lato" panose="020F0502020204030203" pitchFamily="34" charset="0"/>
                </a:rPr>
                <a:t> no Brasil - RJ</a:t>
              </a:r>
            </a:p>
          </p:txBody>
        </p:sp>
      </p:grpSp>
      <p:grpSp>
        <p:nvGrpSpPr>
          <p:cNvPr id="32" name="Agrupar 31">
            <a:extLst>
              <a:ext uri="{FF2B5EF4-FFF2-40B4-BE49-F238E27FC236}">
                <a16:creationId xmlns:a16="http://schemas.microsoft.com/office/drawing/2014/main" id="{8CF31C47-BF70-4CB4-A8B4-872AC9F61F73}"/>
              </a:ext>
            </a:extLst>
          </p:cNvPr>
          <p:cNvGrpSpPr/>
          <p:nvPr/>
        </p:nvGrpSpPr>
        <p:grpSpPr>
          <a:xfrm>
            <a:off x="4123231" y="1701688"/>
            <a:ext cx="1516553" cy="4475902"/>
            <a:chOff x="4123231" y="1701688"/>
            <a:chExt cx="1516553" cy="4475902"/>
          </a:xfrm>
        </p:grpSpPr>
        <p:sp>
          <p:nvSpPr>
            <p:cNvPr id="33" name="Forma Livre: Forma 32">
              <a:extLst>
                <a:ext uri="{FF2B5EF4-FFF2-40B4-BE49-F238E27FC236}">
                  <a16:creationId xmlns:a16="http://schemas.microsoft.com/office/drawing/2014/main" id="{A15ACD75-F9F2-4A36-999E-A0D63A8E519E}"/>
                </a:ext>
              </a:extLst>
            </p:cNvPr>
            <p:cNvSpPr/>
            <p:nvPr/>
          </p:nvSpPr>
          <p:spPr>
            <a:xfrm>
              <a:off x="4857949" y="2270711"/>
              <a:ext cx="18000" cy="3906879"/>
            </a:xfrm>
            <a:custGeom>
              <a:avLst/>
              <a:gdLst>
                <a:gd name="connsiteX0" fmla="*/ 79810 w 159619"/>
                <a:gd name="connsiteY0" fmla="*/ 3906879 h 3906879"/>
                <a:gd name="connsiteX1" fmla="*/ 0 w 159619"/>
                <a:gd name="connsiteY1" fmla="*/ 3827070 h 3906879"/>
                <a:gd name="connsiteX2" fmla="*/ 0 w 159619"/>
                <a:gd name="connsiteY2" fmla="*/ 79810 h 3906879"/>
                <a:gd name="connsiteX3" fmla="*/ 79810 w 159619"/>
                <a:gd name="connsiteY3" fmla="*/ 0 h 3906879"/>
                <a:gd name="connsiteX4" fmla="*/ 159619 w 159619"/>
                <a:gd name="connsiteY4" fmla="*/ 79810 h 3906879"/>
                <a:gd name="connsiteX5" fmla="*/ 159619 w 159619"/>
                <a:gd name="connsiteY5" fmla="*/ 3827156 h 3906879"/>
                <a:gd name="connsiteX6" fmla="*/ 79810 w 159619"/>
                <a:gd name="connsiteY6" fmla="*/ 3906879 h 39068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59619" h="3906879">
                  <a:moveTo>
                    <a:pt x="79810" y="3906879"/>
                  </a:moveTo>
                  <a:cubicBezTo>
                    <a:pt x="35729" y="3906879"/>
                    <a:pt x="0" y="3871150"/>
                    <a:pt x="0" y="3827070"/>
                  </a:cubicBezTo>
                  <a:lnTo>
                    <a:pt x="0" y="79810"/>
                  </a:lnTo>
                  <a:cubicBezTo>
                    <a:pt x="0" y="35729"/>
                    <a:pt x="35729" y="0"/>
                    <a:pt x="79810" y="0"/>
                  </a:cubicBezTo>
                  <a:cubicBezTo>
                    <a:pt x="123890" y="0"/>
                    <a:pt x="159619" y="35729"/>
                    <a:pt x="159619" y="79810"/>
                  </a:cubicBezTo>
                  <a:lnTo>
                    <a:pt x="159619" y="3827156"/>
                  </a:lnTo>
                  <a:cubicBezTo>
                    <a:pt x="159619" y="3871150"/>
                    <a:pt x="123890" y="3906879"/>
                    <a:pt x="79810" y="3906879"/>
                  </a:cubicBezTo>
                  <a:close/>
                </a:path>
              </a:pathLst>
            </a:custGeom>
            <a:solidFill>
              <a:srgbClr val="FFFFFF"/>
            </a:solidFill>
            <a:ln w="8604" cap="flat">
              <a:noFill/>
              <a:prstDash val="solid"/>
              <a:miter/>
            </a:ln>
            <a:effectLst>
              <a:glow rad="63500">
                <a:srgbClr val="00B0F0">
                  <a:alpha val="40000"/>
                </a:srgbClr>
              </a:glow>
            </a:effectLst>
          </p:spPr>
          <p:txBody>
            <a:bodyPr rtlCol="0" anchor="ctr"/>
            <a:lstStyle/>
            <a:p>
              <a:endParaRPr lang="pt-BR" sz="1400" dirty="0">
                <a:latin typeface="+mj-lt"/>
              </a:endParaRPr>
            </a:p>
          </p:txBody>
        </p:sp>
        <p:grpSp>
          <p:nvGrpSpPr>
            <p:cNvPr id="36" name="Gráfico 4169">
              <a:extLst>
                <a:ext uri="{FF2B5EF4-FFF2-40B4-BE49-F238E27FC236}">
                  <a16:creationId xmlns:a16="http://schemas.microsoft.com/office/drawing/2014/main" id="{5A2A0DAA-FCD8-4C25-870F-B84CD437D8CA}"/>
                </a:ext>
              </a:extLst>
            </p:cNvPr>
            <p:cNvGrpSpPr/>
            <p:nvPr/>
          </p:nvGrpSpPr>
          <p:grpSpPr>
            <a:xfrm>
              <a:off x="4123231" y="1701688"/>
              <a:ext cx="1516553" cy="1516553"/>
              <a:chOff x="4123231" y="1854088"/>
              <a:chExt cx="1516553" cy="1516553"/>
            </a:xfrm>
            <a:solidFill>
              <a:srgbClr val="FFFFFF"/>
            </a:solidFill>
          </p:grpSpPr>
          <p:sp>
            <p:nvSpPr>
              <p:cNvPr id="39" name="Forma Livre: Forma 38">
                <a:extLst>
                  <a:ext uri="{FF2B5EF4-FFF2-40B4-BE49-F238E27FC236}">
                    <a16:creationId xmlns:a16="http://schemas.microsoft.com/office/drawing/2014/main" id="{D1B6179A-5803-438B-B38D-9126EB9036F4}"/>
                  </a:ext>
                </a:extLst>
              </p:cNvPr>
              <p:cNvSpPr/>
              <p:nvPr/>
            </p:nvSpPr>
            <p:spPr>
              <a:xfrm>
                <a:off x="4135629" y="1866399"/>
                <a:ext cx="1491844" cy="1491844"/>
              </a:xfrm>
              <a:custGeom>
                <a:avLst/>
                <a:gdLst>
                  <a:gd name="connsiteX0" fmla="*/ 1491844 w 1491844"/>
                  <a:gd name="connsiteY0" fmla="*/ 745922 h 1491844"/>
                  <a:gd name="connsiteX1" fmla="*/ 745922 w 1491844"/>
                  <a:gd name="connsiteY1" fmla="*/ 1491844 h 1491844"/>
                  <a:gd name="connsiteX2" fmla="*/ 0 w 1491844"/>
                  <a:gd name="connsiteY2" fmla="*/ 745922 h 1491844"/>
                  <a:gd name="connsiteX3" fmla="*/ 745922 w 1491844"/>
                  <a:gd name="connsiteY3" fmla="*/ 0 h 1491844"/>
                  <a:gd name="connsiteX4" fmla="*/ 1491844 w 1491844"/>
                  <a:gd name="connsiteY4" fmla="*/ 745922 h 14918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91844" h="1491844">
                    <a:moveTo>
                      <a:pt x="1491844" y="745922"/>
                    </a:moveTo>
                    <a:cubicBezTo>
                      <a:pt x="1491844" y="1157884"/>
                      <a:pt x="1157884" y="1491844"/>
                      <a:pt x="745922" y="1491844"/>
                    </a:cubicBezTo>
                    <a:cubicBezTo>
                      <a:pt x="333960" y="1491844"/>
                      <a:pt x="0" y="1157884"/>
                      <a:pt x="0" y="745922"/>
                    </a:cubicBezTo>
                    <a:cubicBezTo>
                      <a:pt x="0" y="333960"/>
                      <a:pt x="333960" y="0"/>
                      <a:pt x="745922" y="0"/>
                    </a:cubicBezTo>
                    <a:cubicBezTo>
                      <a:pt x="1157884" y="0"/>
                      <a:pt x="1491844" y="334046"/>
                      <a:pt x="1491844" y="745922"/>
                    </a:cubicBezTo>
                    <a:close/>
                  </a:path>
                </a:pathLst>
              </a:custGeom>
              <a:gradFill>
                <a:gsLst>
                  <a:gs pos="0">
                    <a:schemeClr val="bg1">
                      <a:lumMod val="85000"/>
                    </a:schemeClr>
                  </a:gs>
                  <a:gs pos="100000">
                    <a:schemeClr val="bg1"/>
                  </a:gs>
                </a:gsLst>
                <a:lin ang="16200000" scaled="1"/>
              </a:gradFill>
              <a:ln w="860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400" dirty="0">
                  <a:latin typeface="+mj-lt"/>
                </a:endParaRPr>
              </a:p>
            </p:txBody>
          </p:sp>
          <p:sp>
            <p:nvSpPr>
              <p:cNvPr id="40" name="Forma Livre: Forma 39">
                <a:extLst>
                  <a:ext uri="{FF2B5EF4-FFF2-40B4-BE49-F238E27FC236}">
                    <a16:creationId xmlns:a16="http://schemas.microsoft.com/office/drawing/2014/main" id="{1EA9D6C0-6C97-446C-95F5-BD6648F58260}"/>
                  </a:ext>
                </a:extLst>
              </p:cNvPr>
              <p:cNvSpPr/>
              <p:nvPr/>
            </p:nvSpPr>
            <p:spPr>
              <a:xfrm>
                <a:off x="4123231" y="1854088"/>
                <a:ext cx="1516553" cy="1516553"/>
              </a:xfrm>
              <a:custGeom>
                <a:avLst/>
                <a:gdLst>
                  <a:gd name="connsiteX0" fmla="*/ 758320 w 1516553"/>
                  <a:gd name="connsiteY0" fmla="*/ 1516553 h 1516553"/>
                  <a:gd name="connsiteX1" fmla="*/ 0 w 1516553"/>
                  <a:gd name="connsiteY1" fmla="*/ 758234 h 1516553"/>
                  <a:gd name="connsiteX2" fmla="*/ 758320 w 1516553"/>
                  <a:gd name="connsiteY2" fmla="*/ 0 h 1516553"/>
                  <a:gd name="connsiteX3" fmla="*/ 1516554 w 1516553"/>
                  <a:gd name="connsiteY3" fmla="*/ 758234 h 1516553"/>
                  <a:gd name="connsiteX4" fmla="*/ 758320 w 1516553"/>
                  <a:gd name="connsiteY4" fmla="*/ 1516553 h 1516553"/>
                  <a:gd name="connsiteX5" fmla="*/ 758320 w 1516553"/>
                  <a:gd name="connsiteY5" fmla="*/ 24709 h 1516553"/>
                  <a:gd name="connsiteX6" fmla="*/ 24709 w 1516553"/>
                  <a:gd name="connsiteY6" fmla="*/ 758234 h 1516553"/>
                  <a:gd name="connsiteX7" fmla="*/ 758320 w 1516553"/>
                  <a:gd name="connsiteY7" fmla="*/ 1491844 h 1516553"/>
                  <a:gd name="connsiteX8" fmla="*/ 1491844 w 1516553"/>
                  <a:gd name="connsiteY8" fmla="*/ 758234 h 1516553"/>
                  <a:gd name="connsiteX9" fmla="*/ 758320 w 1516553"/>
                  <a:gd name="connsiteY9" fmla="*/ 24709 h 15165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516553" h="1516553">
                    <a:moveTo>
                      <a:pt x="758320" y="1516553"/>
                    </a:moveTo>
                    <a:cubicBezTo>
                      <a:pt x="340159" y="1516553"/>
                      <a:pt x="0" y="1176394"/>
                      <a:pt x="0" y="758234"/>
                    </a:cubicBezTo>
                    <a:cubicBezTo>
                      <a:pt x="0" y="340159"/>
                      <a:pt x="340159" y="0"/>
                      <a:pt x="758320" y="0"/>
                    </a:cubicBezTo>
                    <a:cubicBezTo>
                      <a:pt x="1176394" y="0"/>
                      <a:pt x="1516554" y="340159"/>
                      <a:pt x="1516554" y="758234"/>
                    </a:cubicBezTo>
                    <a:cubicBezTo>
                      <a:pt x="1516640" y="1176394"/>
                      <a:pt x="1176481" y="1516553"/>
                      <a:pt x="758320" y="1516553"/>
                    </a:cubicBezTo>
                    <a:close/>
                    <a:moveTo>
                      <a:pt x="758320" y="24709"/>
                    </a:moveTo>
                    <a:cubicBezTo>
                      <a:pt x="353848" y="24709"/>
                      <a:pt x="24709" y="353762"/>
                      <a:pt x="24709" y="758234"/>
                    </a:cubicBezTo>
                    <a:cubicBezTo>
                      <a:pt x="24709" y="1162705"/>
                      <a:pt x="353762" y="1491844"/>
                      <a:pt x="758320" y="1491844"/>
                    </a:cubicBezTo>
                    <a:cubicBezTo>
                      <a:pt x="1162791" y="1491844"/>
                      <a:pt x="1491844" y="1162791"/>
                      <a:pt x="1491844" y="758234"/>
                    </a:cubicBezTo>
                    <a:cubicBezTo>
                      <a:pt x="1491844" y="353762"/>
                      <a:pt x="1162791" y="24709"/>
                      <a:pt x="758320" y="24709"/>
                    </a:cubicBezTo>
                    <a:close/>
                  </a:path>
                </a:pathLst>
              </a:custGeom>
              <a:solidFill>
                <a:srgbClr val="FFFFFF"/>
              </a:solidFill>
              <a:ln w="860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400">
                  <a:latin typeface="+mj-lt"/>
                </a:endParaRPr>
              </a:p>
            </p:txBody>
          </p:sp>
        </p:grpSp>
        <p:sp>
          <p:nvSpPr>
            <p:cNvPr id="37" name="CaixaDeTexto 77">
              <a:extLst>
                <a:ext uri="{FF2B5EF4-FFF2-40B4-BE49-F238E27FC236}">
                  <a16:creationId xmlns:a16="http://schemas.microsoft.com/office/drawing/2014/main" id="{6D0E02A5-AD86-40D5-9AB2-30C6CFA5C960}"/>
                </a:ext>
              </a:extLst>
            </p:cNvPr>
            <p:cNvSpPr txBox="1"/>
            <p:nvPr userDrawn="1"/>
          </p:nvSpPr>
          <p:spPr>
            <a:xfrm>
              <a:off x="4196115" y="2437197"/>
              <a:ext cx="1370936" cy="61369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609585">
                <a:lnSpc>
                  <a:spcPct val="80000"/>
                </a:lnSpc>
                <a:spcAft>
                  <a:spcPts val="800"/>
                </a:spcAft>
              </a:pPr>
              <a:r>
                <a:rPr lang="pt-BR" sz="1400" dirty="0">
                  <a:solidFill>
                    <a:srgbClr val="316C8C"/>
                  </a:solidFill>
                  <a:latin typeface="+mj-lt"/>
                  <a:ea typeface="Lato" panose="020F0502020204030203" pitchFamily="34" charset="0"/>
                  <a:cs typeface="Lato" panose="020F0502020204030203" pitchFamily="34" charset="0"/>
                </a:rPr>
                <a:t>Abertura oficial do </a:t>
              </a:r>
              <a:r>
                <a:rPr lang="pt-BR" sz="1400" b="1" dirty="0">
                  <a:solidFill>
                    <a:srgbClr val="316C8C"/>
                  </a:solidFill>
                  <a:latin typeface="+mj-lt"/>
                  <a:ea typeface="Lato" panose="020F0502020204030203" pitchFamily="34" charset="0"/>
                  <a:cs typeface="Lato" panose="020F0502020204030203" pitchFamily="34" charset="0"/>
                </a:rPr>
                <a:t>1º escritório </a:t>
              </a:r>
              <a:r>
                <a:rPr lang="pt-BR" sz="1400" dirty="0">
                  <a:solidFill>
                    <a:srgbClr val="316C8C"/>
                  </a:solidFill>
                  <a:latin typeface="+mj-lt"/>
                  <a:ea typeface="Lato" panose="020F0502020204030203" pitchFamily="34" charset="0"/>
                  <a:cs typeface="Lato" panose="020F0502020204030203" pitchFamily="34" charset="0"/>
                </a:rPr>
                <a:t>no Brasil - SP</a:t>
              </a:r>
            </a:p>
          </p:txBody>
        </p:sp>
        <p:pic>
          <p:nvPicPr>
            <p:cNvPr id="38" name="Gráfico 15">
              <a:extLst>
                <a:ext uri="{FF2B5EF4-FFF2-40B4-BE49-F238E27FC236}">
                  <a16:creationId xmlns:a16="http://schemas.microsoft.com/office/drawing/2014/main" id="{1B9B06C9-BA7A-4CF4-8145-D70137C6EAC5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4612031" y="1999591"/>
              <a:ext cx="567248" cy="377686"/>
            </a:xfrm>
            <a:prstGeom prst="rect">
              <a:avLst/>
            </a:prstGeom>
          </p:spPr>
        </p:pic>
      </p:grpSp>
      <p:grpSp>
        <p:nvGrpSpPr>
          <p:cNvPr id="41" name="Agrupar 40">
            <a:extLst>
              <a:ext uri="{FF2B5EF4-FFF2-40B4-BE49-F238E27FC236}">
                <a16:creationId xmlns:a16="http://schemas.microsoft.com/office/drawing/2014/main" id="{5B294F05-F663-4D3E-90EC-6F2A166B9AB2}"/>
              </a:ext>
            </a:extLst>
          </p:cNvPr>
          <p:cNvGrpSpPr/>
          <p:nvPr/>
        </p:nvGrpSpPr>
        <p:grpSpPr>
          <a:xfrm>
            <a:off x="5337163" y="3673078"/>
            <a:ext cx="1516553" cy="2485462"/>
            <a:chOff x="5337163" y="3673078"/>
            <a:chExt cx="1516553" cy="2485462"/>
          </a:xfrm>
        </p:grpSpPr>
        <p:sp>
          <p:nvSpPr>
            <p:cNvPr id="42" name="Forma Livre: Forma 41">
              <a:extLst>
                <a:ext uri="{FF2B5EF4-FFF2-40B4-BE49-F238E27FC236}">
                  <a16:creationId xmlns:a16="http://schemas.microsoft.com/office/drawing/2014/main" id="{695E4D71-AC04-411A-8533-7D2C84493D68}"/>
                </a:ext>
              </a:extLst>
            </p:cNvPr>
            <p:cNvSpPr/>
            <p:nvPr/>
          </p:nvSpPr>
          <p:spPr>
            <a:xfrm>
              <a:off x="6071795" y="4291066"/>
              <a:ext cx="18000" cy="1867474"/>
            </a:xfrm>
            <a:custGeom>
              <a:avLst/>
              <a:gdLst>
                <a:gd name="connsiteX0" fmla="*/ 79810 w 159619"/>
                <a:gd name="connsiteY0" fmla="*/ 1867474 h 1867474"/>
                <a:gd name="connsiteX1" fmla="*/ 0 w 159619"/>
                <a:gd name="connsiteY1" fmla="*/ 1787665 h 1867474"/>
                <a:gd name="connsiteX2" fmla="*/ 0 w 159619"/>
                <a:gd name="connsiteY2" fmla="*/ 79809 h 1867474"/>
                <a:gd name="connsiteX3" fmla="*/ 79810 w 159619"/>
                <a:gd name="connsiteY3" fmla="*/ 0 h 1867474"/>
                <a:gd name="connsiteX4" fmla="*/ 159619 w 159619"/>
                <a:gd name="connsiteY4" fmla="*/ 79809 h 1867474"/>
                <a:gd name="connsiteX5" fmla="*/ 159619 w 159619"/>
                <a:gd name="connsiteY5" fmla="*/ 1787665 h 1867474"/>
                <a:gd name="connsiteX6" fmla="*/ 79810 w 159619"/>
                <a:gd name="connsiteY6" fmla="*/ 1867474 h 18674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59619" h="1867474">
                  <a:moveTo>
                    <a:pt x="79810" y="1867474"/>
                  </a:moveTo>
                  <a:cubicBezTo>
                    <a:pt x="35729" y="1867474"/>
                    <a:pt x="0" y="1831745"/>
                    <a:pt x="0" y="1787665"/>
                  </a:cubicBezTo>
                  <a:lnTo>
                    <a:pt x="0" y="79809"/>
                  </a:lnTo>
                  <a:cubicBezTo>
                    <a:pt x="0" y="35729"/>
                    <a:pt x="35729" y="0"/>
                    <a:pt x="79810" y="0"/>
                  </a:cubicBezTo>
                  <a:cubicBezTo>
                    <a:pt x="123890" y="0"/>
                    <a:pt x="159619" y="35729"/>
                    <a:pt x="159619" y="79809"/>
                  </a:cubicBezTo>
                  <a:lnTo>
                    <a:pt x="159619" y="1787665"/>
                  </a:lnTo>
                  <a:cubicBezTo>
                    <a:pt x="159619" y="1831745"/>
                    <a:pt x="123890" y="1867474"/>
                    <a:pt x="79810" y="1867474"/>
                  </a:cubicBezTo>
                  <a:close/>
                </a:path>
              </a:pathLst>
            </a:custGeom>
            <a:solidFill>
              <a:srgbClr val="FFFFFF"/>
            </a:solidFill>
            <a:ln w="8604" cap="flat">
              <a:noFill/>
              <a:prstDash val="solid"/>
              <a:miter/>
            </a:ln>
            <a:effectLst>
              <a:glow rad="63500">
                <a:srgbClr val="00B0F0">
                  <a:alpha val="40000"/>
                </a:srgbClr>
              </a:glow>
            </a:effectLst>
          </p:spPr>
          <p:txBody>
            <a:bodyPr rtlCol="0" anchor="ctr"/>
            <a:lstStyle/>
            <a:p>
              <a:endParaRPr lang="pt-BR" sz="1400" dirty="0">
                <a:latin typeface="+mj-lt"/>
              </a:endParaRPr>
            </a:p>
          </p:txBody>
        </p:sp>
        <p:grpSp>
          <p:nvGrpSpPr>
            <p:cNvPr id="45" name="Gráfico 4169">
              <a:extLst>
                <a:ext uri="{FF2B5EF4-FFF2-40B4-BE49-F238E27FC236}">
                  <a16:creationId xmlns:a16="http://schemas.microsoft.com/office/drawing/2014/main" id="{07FAE4E3-6887-4454-8C0F-EDD39F371A98}"/>
                </a:ext>
              </a:extLst>
            </p:cNvPr>
            <p:cNvGrpSpPr/>
            <p:nvPr/>
          </p:nvGrpSpPr>
          <p:grpSpPr>
            <a:xfrm>
              <a:off x="5337163" y="3673078"/>
              <a:ext cx="1516553" cy="1516553"/>
              <a:chOff x="5337163" y="3825478"/>
              <a:chExt cx="1516553" cy="1516553"/>
            </a:xfrm>
            <a:solidFill>
              <a:srgbClr val="FFFFFF"/>
            </a:solidFill>
          </p:grpSpPr>
          <p:sp>
            <p:nvSpPr>
              <p:cNvPr id="48" name="Forma Livre: Forma 47">
                <a:extLst>
                  <a:ext uri="{FF2B5EF4-FFF2-40B4-BE49-F238E27FC236}">
                    <a16:creationId xmlns:a16="http://schemas.microsoft.com/office/drawing/2014/main" id="{E611B983-783E-4E9A-AEF1-E0284E4BD131}"/>
                  </a:ext>
                </a:extLst>
              </p:cNvPr>
              <p:cNvSpPr/>
              <p:nvPr/>
            </p:nvSpPr>
            <p:spPr>
              <a:xfrm>
                <a:off x="5349474" y="3837789"/>
                <a:ext cx="1491844" cy="1491844"/>
              </a:xfrm>
              <a:custGeom>
                <a:avLst/>
                <a:gdLst>
                  <a:gd name="connsiteX0" fmla="*/ 1491844 w 1491844"/>
                  <a:gd name="connsiteY0" fmla="*/ 745922 h 1491844"/>
                  <a:gd name="connsiteX1" fmla="*/ 745922 w 1491844"/>
                  <a:gd name="connsiteY1" fmla="*/ 1491844 h 1491844"/>
                  <a:gd name="connsiteX2" fmla="*/ 0 w 1491844"/>
                  <a:gd name="connsiteY2" fmla="*/ 745922 h 1491844"/>
                  <a:gd name="connsiteX3" fmla="*/ 745922 w 1491844"/>
                  <a:gd name="connsiteY3" fmla="*/ 0 h 1491844"/>
                  <a:gd name="connsiteX4" fmla="*/ 1491844 w 1491844"/>
                  <a:gd name="connsiteY4" fmla="*/ 745922 h 14918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91844" h="1491844">
                    <a:moveTo>
                      <a:pt x="1491844" y="745922"/>
                    </a:moveTo>
                    <a:cubicBezTo>
                      <a:pt x="1491844" y="1157884"/>
                      <a:pt x="1157884" y="1491844"/>
                      <a:pt x="745922" y="1491844"/>
                    </a:cubicBezTo>
                    <a:cubicBezTo>
                      <a:pt x="333961" y="1491844"/>
                      <a:pt x="0" y="1157884"/>
                      <a:pt x="0" y="745922"/>
                    </a:cubicBezTo>
                    <a:cubicBezTo>
                      <a:pt x="0" y="333960"/>
                      <a:pt x="333961" y="0"/>
                      <a:pt x="745922" y="0"/>
                    </a:cubicBezTo>
                    <a:cubicBezTo>
                      <a:pt x="1157884" y="0"/>
                      <a:pt x="1491844" y="333960"/>
                      <a:pt x="1491844" y="745922"/>
                    </a:cubicBezTo>
                    <a:close/>
                  </a:path>
                </a:pathLst>
              </a:custGeom>
              <a:gradFill>
                <a:gsLst>
                  <a:gs pos="0">
                    <a:schemeClr val="bg1">
                      <a:lumMod val="85000"/>
                    </a:schemeClr>
                  </a:gs>
                  <a:gs pos="100000">
                    <a:schemeClr val="bg1"/>
                  </a:gs>
                </a:gsLst>
                <a:lin ang="16200000" scaled="1"/>
              </a:gradFill>
              <a:ln w="860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400" dirty="0">
                  <a:latin typeface="+mj-lt"/>
                </a:endParaRPr>
              </a:p>
            </p:txBody>
          </p:sp>
          <p:sp>
            <p:nvSpPr>
              <p:cNvPr id="49" name="Forma Livre: Forma 48">
                <a:extLst>
                  <a:ext uri="{FF2B5EF4-FFF2-40B4-BE49-F238E27FC236}">
                    <a16:creationId xmlns:a16="http://schemas.microsoft.com/office/drawing/2014/main" id="{90654DE0-1D9D-4516-B08F-55C51E76692E}"/>
                  </a:ext>
                </a:extLst>
              </p:cNvPr>
              <p:cNvSpPr/>
              <p:nvPr/>
            </p:nvSpPr>
            <p:spPr>
              <a:xfrm>
                <a:off x="5337163" y="3825478"/>
                <a:ext cx="1516553" cy="1516553"/>
              </a:xfrm>
              <a:custGeom>
                <a:avLst/>
                <a:gdLst>
                  <a:gd name="connsiteX0" fmla="*/ 758320 w 1516553"/>
                  <a:gd name="connsiteY0" fmla="*/ 1516553 h 1516553"/>
                  <a:gd name="connsiteX1" fmla="*/ 0 w 1516553"/>
                  <a:gd name="connsiteY1" fmla="*/ 758234 h 1516553"/>
                  <a:gd name="connsiteX2" fmla="*/ 758320 w 1516553"/>
                  <a:gd name="connsiteY2" fmla="*/ 0 h 1516553"/>
                  <a:gd name="connsiteX3" fmla="*/ 1516554 w 1516553"/>
                  <a:gd name="connsiteY3" fmla="*/ 758234 h 1516553"/>
                  <a:gd name="connsiteX4" fmla="*/ 758320 w 1516553"/>
                  <a:gd name="connsiteY4" fmla="*/ 1516553 h 1516553"/>
                  <a:gd name="connsiteX5" fmla="*/ 758320 w 1516553"/>
                  <a:gd name="connsiteY5" fmla="*/ 24709 h 1516553"/>
                  <a:gd name="connsiteX6" fmla="*/ 24709 w 1516553"/>
                  <a:gd name="connsiteY6" fmla="*/ 758234 h 1516553"/>
                  <a:gd name="connsiteX7" fmla="*/ 758320 w 1516553"/>
                  <a:gd name="connsiteY7" fmla="*/ 1491844 h 1516553"/>
                  <a:gd name="connsiteX8" fmla="*/ 1491844 w 1516553"/>
                  <a:gd name="connsiteY8" fmla="*/ 758234 h 1516553"/>
                  <a:gd name="connsiteX9" fmla="*/ 758320 w 1516553"/>
                  <a:gd name="connsiteY9" fmla="*/ 24709 h 15165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516553" h="1516553">
                    <a:moveTo>
                      <a:pt x="758320" y="1516553"/>
                    </a:moveTo>
                    <a:cubicBezTo>
                      <a:pt x="340159" y="1516553"/>
                      <a:pt x="0" y="1176395"/>
                      <a:pt x="0" y="758234"/>
                    </a:cubicBezTo>
                    <a:cubicBezTo>
                      <a:pt x="0" y="340159"/>
                      <a:pt x="340159" y="0"/>
                      <a:pt x="758320" y="0"/>
                    </a:cubicBezTo>
                    <a:cubicBezTo>
                      <a:pt x="1176394" y="0"/>
                      <a:pt x="1516554" y="340159"/>
                      <a:pt x="1516554" y="758234"/>
                    </a:cubicBezTo>
                    <a:cubicBezTo>
                      <a:pt x="1516554" y="1176395"/>
                      <a:pt x="1176394" y="1516553"/>
                      <a:pt x="758320" y="1516553"/>
                    </a:cubicBezTo>
                    <a:close/>
                    <a:moveTo>
                      <a:pt x="758320" y="24709"/>
                    </a:moveTo>
                    <a:cubicBezTo>
                      <a:pt x="353848" y="24709"/>
                      <a:pt x="24709" y="353762"/>
                      <a:pt x="24709" y="758234"/>
                    </a:cubicBezTo>
                    <a:cubicBezTo>
                      <a:pt x="24709" y="1162706"/>
                      <a:pt x="353762" y="1491844"/>
                      <a:pt x="758320" y="1491844"/>
                    </a:cubicBezTo>
                    <a:cubicBezTo>
                      <a:pt x="1162791" y="1491844"/>
                      <a:pt x="1491844" y="1162791"/>
                      <a:pt x="1491844" y="758234"/>
                    </a:cubicBezTo>
                    <a:cubicBezTo>
                      <a:pt x="1491844" y="353762"/>
                      <a:pt x="1162791" y="24709"/>
                      <a:pt x="758320" y="24709"/>
                    </a:cubicBezTo>
                    <a:close/>
                  </a:path>
                </a:pathLst>
              </a:custGeom>
              <a:solidFill>
                <a:srgbClr val="FFFFFF"/>
              </a:solidFill>
              <a:ln w="860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400">
                  <a:latin typeface="+mj-lt"/>
                </a:endParaRPr>
              </a:p>
            </p:txBody>
          </p:sp>
        </p:grpSp>
        <p:sp>
          <p:nvSpPr>
            <p:cNvPr id="46" name="CaixaDeTexto 90">
              <a:extLst>
                <a:ext uri="{FF2B5EF4-FFF2-40B4-BE49-F238E27FC236}">
                  <a16:creationId xmlns:a16="http://schemas.microsoft.com/office/drawing/2014/main" id="{74EE4740-FD0B-4244-B6B4-DB810CA21AB3}"/>
                </a:ext>
              </a:extLst>
            </p:cNvPr>
            <p:cNvSpPr txBox="1"/>
            <p:nvPr userDrawn="1"/>
          </p:nvSpPr>
          <p:spPr>
            <a:xfrm>
              <a:off x="5346893" y="4375940"/>
              <a:ext cx="1480322" cy="61369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609585">
                <a:lnSpc>
                  <a:spcPct val="80000"/>
                </a:lnSpc>
                <a:spcAft>
                  <a:spcPts val="800"/>
                </a:spcAft>
              </a:pPr>
              <a:r>
                <a:rPr lang="pt-BR" sz="1400" b="1" dirty="0">
                  <a:solidFill>
                    <a:srgbClr val="316C8C"/>
                  </a:solidFill>
                  <a:latin typeface="+mj-lt"/>
                  <a:ea typeface="Lato" panose="020F0502020204030203" pitchFamily="34" charset="0"/>
                  <a:cs typeface="Lato" panose="020F0502020204030203" pitchFamily="34" charset="0"/>
                </a:rPr>
                <a:t>MBO</a:t>
              </a:r>
              <a:br>
                <a:rPr lang="pt-BR" sz="1400" b="1" dirty="0">
                  <a:solidFill>
                    <a:srgbClr val="316C8C"/>
                  </a:solidFill>
                  <a:latin typeface="+mj-lt"/>
                  <a:ea typeface="Lato" panose="020F0502020204030203" pitchFamily="34" charset="0"/>
                  <a:cs typeface="Lato" panose="020F0502020204030203" pitchFamily="34" charset="0"/>
                </a:rPr>
              </a:br>
              <a:r>
                <a:rPr lang="pt-BR" sz="1400" dirty="0">
                  <a:solidFill>
                    <a:srgbClr val="316C8C"/>
                  </a:solidFill>
                  <a:latin typeface="+mj-lt"/>
                  <a:ea typeface="Lato" panose="020F0502020204030203" pitchFamily="34" charset="0"/>
                  <a:cs typeface="Lato" panose="020F0502020204030203" pitchFamily="34" charset="0"/>
                </a:rPr>
                <a:t>Management</a:t>
              </a:r>
              <a:br>
                <a:rPr lang="pt-BR" sz="1400" dirty="0">
                  <a:solidFill>
                    <a:srgbClr val="316C8C"/>
                  </a:solidFill>
                  <a:latin typeface="+mj-lt"/>
                  <a:ea typeface="Lato" panose="020F0502020204030203" pitchFamily="34" charset="0"/>
                  <a:cs typeface="Lato" panose="020F0502020204030203" pitchFamily="34" charset="0"/>
                </a:rPr>
              </a:br>
              <a:r>
                <a:rPr lang="pt-BR" sz="1400" dirty="0">
                  <a:solidFill>
                    <a:srgbClr val="316C8C"/>
                  </a:solidFill>
                  <a:latin typeface="+mj-lt"/>
                  <a:ea typeface="Lato" panose="020F0502020204030203" pitchFamily="34" charset="0"/>
                  <a:cs typeface="Lato" panose="020F0502020204030203" pitchFamily="34" charset="0"/>
                </a:rPr>
                <a:t>Buy Out </a:t>
              </a:r>
            </a:p>
          </p:txBody>
        </p:sp>
        <p:pic>
          <p:nvPicPr>
            <p:cNvPr id="47" name="Imagem 94">
              <a:extLst>
                <a:ext uri="{FF2B5EF4-FFF2-40B4-BE49-F238E27FC236}">
                  <a16:creationId xmlns:a16="http://schemas.microsoft.com/office/drawing/2014/main" id="{F0F57084-144D-477B-8624-A948762B4931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5827703" y="3854020"/>
              <a:ext cx="535385" cy="430053"/>
            </a:xfrm>
            <a:prstGeom prst="rect">
              <a:avLst/>
            </a:prstGeom>
          </p:spPr>
        </p:pic>
      </p:grpSp>
      <p:grpSp>
        <p:nvGrpSpPr>
          <p:cNvPr id="50" name="Agrupar 49">
            <a:extLst>
              <a:ext uri="{FF2B5EF4-FFF2-40B4-BE49-F238E27FC236}">
                <a16:creationId xmlns:a16="http://schemas.microsoft.com/office/drawing/2014/main" id="{CBA91616-BA8E-4DE8-8020-88FCB6C3992E}"/>
              </a:ext>
            </a:extLst>
          </p:cNvPr>
          <p:cNvGrpSpPr/>
          <p:nvPr/>
        </p:nvGrpSpPr>
        <p:grpSpPr>
          <a:xfrm>
            <a:off x="6547344" y="1701688"/>
            <a:ext cx="1523011" cy="4488604"/>
            <a:chOff x="6547344" y="1701688"/>
            <a:chExt cx="1523011" cy="4488604"/>
          </a:xfrm>
        </p:grpSpPr>
        <p:sp>
          <p:nvSpPr>
            <p:cNvPr id="51" name="Forma Livre: Forma 50">
              <a:extLst>
                <a:ext uri="{FF2B5EF4-FFF2-40B4-BE49-F238E27FC236}">
                  <a16:creationId xmlns:a16="http://schemas.microsoft.com/office/drawing/2014/main" id="{18528A37-76EE-4ED7-89F9-49C7A923306C}"/>
                </a:ext>
              </a:extLst>
            </p:cNvPr>
            <p:cNvSpPr/>
            <p:nvPr/>
          </p:nvSpPr>
          <p:spPr>
            <a:xfrm>
              <a:off x="7285726" y="2283413"/>
              <a:ext cx="18000" cy="3906879"/>
            </a:xfrm>
            <a:custGeom>
              <a:avLst/>
              <a:gdLst>
                <a:gd name="connsiteX0" fmla="*/ 79810 w 159619"/>
                <a:gd name="connsiteY0" fmla="*/ 3906879 h 3906879"/>
                <a:gd name="connsiteX1" fmla="*/ 0 w 159619"/>
                <a:gd name="connsiteY1" fmla="*/ 3827070 h 3906879"/>
                <a:gd name="connsiteX2" fmla="*/ 0 w 159619"/>
                <a:gd name="connsiteY2" fmla="*/ 79810 h 3906879"/>
                <a:gd name="connsiteX3" fmla="*/ 79810 w 159619"/>
                <a:gd name="connsiteY3" fmla="*/ 0 h 3906879"/>
                <a:gd name="connsiteX4" fmla="*/ 159619 w 159619"/>
                <a:gd name="connsiteY4" fmla="*/ 79810 h 3906879"/>
                <a:gd name="connsiteX5" fmla="*/ 159619 w 159619"/>
                <a:gd name="connsiteY5" fmla="*/ 3827156 h 3906879"/>
                <a:gd name="connsiteX6" fmla="*/ 79810 w 159619"/>
                <a:gd name="connsiteY6" fmla="*/ 3906879 h 39068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59619" h="3906879">
                  <a:moveTo>
                    <a:pt x="79810" y="3906879"/>
                  </a:moveTo>
                  <a:cubicBezTo>
                    <a:pt x="35729" y="3906879"/>
                    <a:pt x="0" y="3871150"/>
                    <a:pt x="0" y="3827070"/>
                  </a:cubicBezTo>
                  <a:lnTo>
                    <a:pt x="0" y="79810"/>
                  </a:lnTo>
                  <a:cubicBezTo>
                    <a:pt x="0" y="35729"/>
                    <a:pt x="35729" y="0"/>
                    <a:pt x="79810" y="0"/>
                  </a:cubicBezTo>
                  <a:cubicBezTo>
                    <a:pt x="123890" y="0"/>
                    <a:pt x="159619" y="35729"/>
                    <a:pt x="159619" y="79810"/>
                  </a:cubicBezTo>
                  <a:lnTo>
                    <a:pt x="159619" y="3827156"/>
                  </a:lnTo>
                  <a:cubicBezTo>
                    <a:pt x="159533" y="3871150"/>
                    <a:pt x="123804" y="3906879"/>
                    <a:pt x="79810" y="3906879"/>
                  </a:cubicBezTo>
                  <a:close/>
                </a:path>
              </a:pathLst>
            </a:custGeom>
            <a:solidFill>
              <a:srgbClr val="FFFFFF"/>
            </a:solidFill>
            <a:ln w="8604" cap="flat">
              <a:noFill/>
              <a:prstDash val="solid"/>
              <a:miter/>
            </a:ln>
            <a:effectLst>
              <a:glow rad="63500">
                <a:srgbClr val="00B0F0">
                  <a:alpha val="40000"/>
                </a:srgbClr>
              </a:glow>
            </a:effectLst>
          </p:spPr>
          <p:txBody>
            <a:bodyPr rtlCol="0" anchor="ctr"/>
            <a:lstStyle/>
            <a:p>
              <a:endParaRPr lang="pt-BR" sz="1400" dirty="0">
                <a:latin typeface="+mj-lt"/>
              </a:endParaRPr>
            </a:p>
          </p:txBody>
        </p:sp>
        <p:grpSp>
          <p:nvGrpSpPr>
            <p:cNvPr id="54" name="Gráfico 4169">
              <a:extLst>
                <a:ext uri="{FF2B5EF4-FFF2-40B4-BE49-F238E27FC236}">
                  <a16:creationId xmlns:a16="http://schemas.microsoft.com/office/drawing/2014/main" id="{78746A79-5CD8-4DEC-BAA4-2431C1C41C2A}"/>
                </a:ext>
              </a:extLst>
            </p:cNvPr>
            <p:cNvGrpSpPr/>
            <p:nvPr/>
          </p:nvGrpSpPr>
          <p:grpSpPr>
            <a:xfrm>
              <a:off x="6551008" y="1701688"/>
              <a:ext cx="1516553" cy="1516553"/>
              <a:chOff x="6551008" y="1854088"/>
              <a:chExt cx="1516553" cy="1516553"/>
            </a:xfrm>
            <a:solidFill>
              <a:srgbClr val="FFFFFF"/>
            </a:solidFill>
          </p:grpSpPr>
          <p:sp>
            <p:nvSpPr>
              <p:cNvPr id="57" name="Forma Livre: Forma 56">
                <a:extLst>
                  <a:ext uri="{FF2B5EF4-FFF2-40B4-BE49-F238E27FC236}">
                    <a16:creationId xmlns:a16="http://schemas.microsoft.com/office/drawing/2014/main" id="{B1B6D998-8828-4570-BE6F-67ADD4B81BC5}"/>
                  </a:ext>
                </a:extLst>
              </p:cNvPr>
              <p:cNvSpPr/>
              <p:nvPr/>
            </p:nvSpPr>
            <p:spPr>
              <a:xfrm>
                <a:off x="6563405" y="1866399"/>
                <a:ext cx="1491844" cy="1491844"/>
              </a:xfrm>
              <a:custGeom>
                <a:avLst/>
                <a:gdLst>
                  <a:gd name="connsiteX0" fmla="*/ 1491844 w 1491844"/>
                  <a:gd name="connsiteY0" fmla="*/ 745922 h 1491844"/>
                  <a:gd name="connsiteX1" fmla="*/ 745922 w 1491844"/>
                  <a:gd name="connsiteY1" fmla="*/ 1491844 h 1491844"/>
                  <a:gd name="connsiteX2" fmla="*/ 0 w 1491844"/>
                  <a:gd name="connsiteY2" fmla="*/ 745922 h 1491844"/>
                  <a:gd name="connsiteX3" fmla="*/ 745922 w 1491844"/>
                  <a:gd name="connsiteY3" fmla="*/ 0 h 1491844"/>
                  <a:gd name="connsiteX4" fmla="*/ 1491844 w 1491844"/>
                  <a:gd name="connsiteY4" fmla="*/ 745922 h 14918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91844" h="1491844">
                    <a:moveTo>
                      <a:pt x="1491844" y="745922"/>
                    </a:moveTo>
                    <a:cubicBezTo>
                      <a:pt x="1491844" y="1157884"/>
                      <a:pt x="1157884" y="1491844"/>
                      <a:pt x="745922" y="1491844"/>
                    </a:cubicBezTo>
                    <a:cubicBezTo>
                      <a:pt x="333874" y="1491844"/>
                      <a:pt x="0" y="1157884"/>
                      <a:pt x="0" y="745922"/>
                    </a:cubicBezTo>
                    <a:cubicBezTo>
                      <a:pt x="0" y="333960"/>
                      <a:pt x="333961" y="0"/>
                      <a:pt x="745922" y="0"/>
                    </a:cubicBezTo>
                    <a:cubicBezTo>
                      <a:pt x="1157798" y="0"/>
                      <a:pt x="1491844" y="334046"/>
                      <a:pt x="1491844" y="745922"/>
                    </a:cubicBezTo>
                    <a:close/>
                  </a:path>
                </a:pathLst>
              </a:custGeom>
              <a:gradFill>
                <a:gsLst>
                  <a:gs pos="0">
                    <a:schemeClr val="bg1">
                      <a:lumMod val="85000"/>
                    </a:schemeClr>
                  </a:gs>
                  <a:gs pos="100000">
                    <a:schemeClr val="bg1"/>
                  </a:gs>
                </a:gsLst>
                <a:lin ang="16200000" scaled="1"/>
              </a:gradFill>
              <a:ln w="860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400">
                  <a:latin typeface="+mj-lt"/>
                </a:endParaRPr>
              </a:p>
            </p:txBody>
          </p:sp>
          <p:sp>
            <p:nvSpPr>
              <p:cNvPr id="58" name="Forma Livre: Forma 57">
                <a:extLst>
                  <a:ext uri="{FF2B5EF4-FFF2-40B4-BE49-F238E27FC236}">
                    <a16:creationId xmlns:a16="http://schemas.microsoft.com/office/drawing/2014/main" id="{88D824B4-5794-4110-A701-2F2BF2C7417D}"/>
                  </a:ext>
                </a:extLst>
              </p:cNvPr>
              <p:cNvSpPr/>
              <p:nvPr/>
            </p:nvSpPr>
            <p:spPr>
              <a:xfrm>
                <a:off x="6551008" y="1854088"/>
                <a:ext cx="1516553" cy="1516553"/>
              </a:xfrm>
              <a:custGeom>
                <a:avLst/>
                <a:gdLst>
                  <a:gd name="connsiteX0" fmla="*/ 758320 w 1516553"/>
                  <a:gd name="connsiteY0" fmla="*/ 1516553 h 1516553"/>
                  <a:gd name="connsiteX1" fmla="*/ 0 w 1516553"/>
                  <a:gd name="connsiteY1" fmla="*/ 758234 h 1516553"/>
                  <a:gd name="connsiteX2" fmla="*/ 758320 w 1516553"/>
                  <a:gd name="connsiteY2" fmla="*/ 0 h 1516553"/>
                  <a:gd name="connsiteX3" fmla="*/ 1516554 w 1516553"/>
                  <a:gd name="connsiteY3" fmla="*/ 758234 h 1516553"/>
                  <a:gd name="connsiteX4" fmla="*/ 758320 w 1516553"/>
                  <a:gd name="connsiteY4" fmla="*/ 1516553 h 1516553"/>
                  <a:gd name="connsiteX5" fmla="*/ 758320 w 1516553"/>
                  <a:gd name="connsiteY5" fmla="*/ 24709 h 1516553"/>
                  <a:gd name="connsiteX6" fmla="*/ 24709 w 1516553"/>
                  <a:gd name="connsiteY6" fmla="*/ 758234 h 1516553"/>
                  <a:gd name="connsiteX7" fmla="*/ 758320 w 1516553"/>
                  <a:gd name="connsiteY7" fmla="*/ 1491844 h 1516553"/>
                  <a:gd name="connsiteX8" fmla="*/ 1491844 w 1516553"/>
                  <a:gd name="connsiteY8" fmla="*/ 758234 h 1516553"/>
                  <a:gd name="connsiteX9" fmla="*/ 758320 w 1516553"/>
                  <a:gd name="connsiteY9" fmla="*/ 24709 h 15165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516553" h="1516553">
                    <a:moveTo>
                      <a:pt x="758320" y="1516553"/>
                    </a:moveTo>
                    <a:cubicBezTo>
                      <a:pt x="340159" y="1516553"/>
                      <a:pt x="0" y="1176394"/>
                      <a:pt x="0" y="758234"/>
                    </a:cubicBezTo>
                    <a:cubicBezTo>
                      <a:pt x="0" y="340159"/>
                      <a:pt x="340159" y="0"/>
                      <a:pt x="758320" y="0"/>
                    </a:cubicBezTo>
                    <a:cubicBezTo>
                      <a:pt x="1176394" y="0"/>
                      <a:pt x="1516554" y="340159"/>
                      <a:pt x="1516554" y="758234"/>
                    </a:cubicBezTo>
                    <a:cubicBezTo>
                      <a:pt x="1516554" y="1176394"/>
                      <a:pt x="1176394" y="1516553"/>
                      <a:pt x="758320" y="1516553"/>
                    </a:cubicBezTo>
                    <a:close/>
                    <a:moveTo>
                      <a:pt x="758320" y="24709"/>
                    </a:moveTo>
                    <a:cubicBezTo>
                      <a:pt x="353762" y="24709"/>
                      <a:pt x="24709" y="353762"/>
                      <a:pt x="24709" y="758234"/>
                    </a:cubicBezTo>
                    <a:cubicBezTo>
                      <a:pt x="24709" y="1162705"/>
                      <a:pt x="353762" y="1491844"/>
                      <a:pt x="758320" y="1491844"/>
                    </a:cubicBezTo>
                    <a:cubicBezTo>
                      <a:pt x="1162791" y="1491844"/>
                      <a:pt x="1491844" y="1162791"/>
                      <a:pt x="1491844" y="758234"/>
                    </a:cubicBezTo>
                    <a:cubicBezTo>
                      <a:pt x="1491844" y="353762"/>
                      <a:pt x="1162791" y="24709"/>
                      <a:pt x="758320" y="24709"/>
                    </a:cubicBezTo>
                    <a:close/>
                  </a:path>
                </a:pathLst>
              </a:custGeom>
              <a:solidFill>
                <a:srgbClr val="FFFFFF"/>
              </a:solidFill>
              <a:ln w="860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400">
                  <a:latin typeface="+mj-lt"/>
                </a:endParaRPr>
              </a:p>
            </p:txBody>
          </p:sp>
        </p:grpSp>
        <p:sp>
          <p:nvSpPr>
            <p:cNvPr id="55" name="CaixaDeTexto 223">
              <a:extLst>
                <a:ext uri="{FF2B5EF4-FFF2-40B4-BE49-F238E27FC236}">
                  <a16:creationId xmlns:a16="http://schemas.microsoft.com/office/drawing/2014/main" id="{8CD7350F-45BF-46C7-9D26-120659FBC9D1}"/>
                </a:ext>
              </a:extLst>
            </p:cNvPr>
            <p:cNvSpPr txBox="1"/>
            <p:nvPr userDrawn="1"/>
          </p:nvSpPr>
          <p:spPr>
            <a:xfrm>
              <a:off x="6547344" y="2356923"/>
              <a:ext cx="1523011" cy="61369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609585">
                <a:lnSpc>
                  <a:spcPct val="80000"/>
                </a:lnSpc>
                <a:spcAft>
                  <a:spcPts val="800"/>
                </a:spcAft>
              </a:pPr>
              <a:r>
                <a:rPr lang="pt-BR" sz="1400" dirty="0">
                  <a:solidFill>
                    <a:srgbClr val="316C8C"/>
                  </a:solidFill>
                  <a:latin typeface="+mj-lt"/>
                  <a:ea typeface="Lato" panose="020F0502020204030203" pitchFamily="34" charset="0"/>
                  <a:cs typeface="Lato" panose="020F0502020204030203" pitchFamily="34" charset="0"/>
                </a:rPr>
                <a:t>Início das atividades de </a:t>
              </a:r>
              <a:r>
                <a:rPr lang="pt-BR" sz="1400" b="1" dirty="0">
                  <a:solidFill>
                    <a:srgbClr val="316C8C"/>
                  </a:solidFill>
                  <a:latin typeface="+mj-lt"/>
                  <a:ea typeface="Lato" panose="020F0502020204030203" pitchFamily="34" charset="0"/>
                  <a:cs typeface="Lato" panose="020F0502020204030203" pitchFamily="34" charset="0"/>
                </a:rPr>
                <a:t>Outsourcing</a:t>
              </a:r>
            </a:p>
          </p:txBody>
        </p:sp>
        <p:pic>
          <p:nvPicPr>
            <p:cNvPr id="56" name="Gráfico 55">
              <a:extLst>
                <a:ext uri="{FF2B5EF4-FFF2-40B4-BE49-F238E27FC236}">
                  <a16:creationId xmlns:a16="http://schemas.microsoft.com/office/drawing/2014/main" id="{7A4A66E0-03C9-4333-A14E-920978FBEFD6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9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6986386" y="1998011"/>
              <a:ext cx="653061" cy="272677"/>
            </a:xfrm>
            <a:prstGeom prst="rect">
              <a:avLst/>
            </a:prstGeom>
          </p:spPr>
        </p:pic>
      </p:grpSp>
      <p:grpSp>
        <p:nvGrpSpPr>
          <p:cNvPr id="59" name="Agrupar 58">
            <a:extLst>
              <a:ext uri="{FF2B5EF4-FFF2-40B4-BE49-F238E27FC236}">
                <a16:creationId xmlns:a16="http://schemas.microsoft.com/office/drawing/2014/main" id="{E1076491-EF74-4463-B2FC-6A253973733C}"/>
              </a:ext>
            </a:extLst>
          </p:cNvPr>
          <p:cNvGrpSpPr/>
          <p:nvPr/>
        </p:nvGrpSpPr>
        <p:grpSpPr>
          <a:xfrm>
            <a:off x="7716807" y="3673078"/>
            <a:ext cx="1586704" cy="2512453"/>
            <a:chOff x="7716807" y="3673078"/>
            <a:chExt cx="1586704" cy="2512453"/>
          </a:xfrm>
        </p:grpSpPr>
        <p:sp>
          <p:nvSpPr>
            <p:cNvPr id="60" name="Forma Livre: Forma 59">
              <a:extLst>
                <a:ext uri="{FF2B5EF4-FFF2-40B4-BE49-F238E27FC236}">
                  <a16:creationId xmlns:a16="http://schemas.microsoft.com/office/drawing/2014/main" id="{9EB746A5-88C7-4C52-A43B-C84A756626CD}"/>
                </a:ext>
              </a:extLst>
            </p:cNvPr>
            <p:cNvSpPr/>
            <p:nvPr/>
          </p:nvSpPr>
          <p:spPr>
            <a:xfrm>
              <a:off x="8499572" y="4318057"/>
              <a:ext cx="18000" cy="1867474"/>
            </a:xfrm>
            <a:custGeom>
              <a:avLst/>
              <a:gdLst>
                <a:gd name="connsiteX0" fmla="*/ 79809 w 159618"/>
                <a:gd name="connsiteY0" fmla="*/ 1867474 h 1867474"/>
                <a:gd name="connsiteX1" fmla="*/ 0 w 159618"/>
                <a:gd name="connsiteY1" fmla="*/ 1787665 h 1867474"/>
                <a:gd name="connsiteX2" fmla="*/ 0 w 159618"/>
                <a:gd name="connsiteY2" fmla="*/ 79809 h 1867474"/>
                <a:gd name="connsiteX3" fmla="*/ 79809 w 159618"/>
                <a:gd name="connsiteY3" fmla="*/ 0 h 1867474"/>
                <a:gd name="connsiteX4" fmla="*/ 159619 w 159618"/>
                <a:gd name="connsiteY4" fmla="*/ 79809 h 1867474"/>
                <a:gd name="connsiteX5" fmla="*/ 159619 w 159618"/>
                <a:gd name="connsiteY5" fmla="*/ 1787665 h 1867474"/>
                <a:gd name="connsiteX6" fmla="*/ 79809 w 159618"/>
                <a:gd name="connsiteY6" fmla="*/ 1867474 h 18674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59618" h="1867474">
                  <a:moveTo>
                    <a:pt x="79809" y="1867474"/>
                  </a:moveTo>
                  <a:cubicBezTo>
                    <a:pt x="35729" y="1867474"/>
                    <a:pt x="0" y="1831745"/>
                    <a:pt x="0" y="1787665"/>
                  </a:cubicBezTo>
                  <a:lnTo>
                    <a:pt x="0" y="79809"/>
                  </a:lnTo>
                  <a:cubicBezTo>
                    <a:pt x="0" y="35729"/>
                    <a:pt x="35729" y="0"/>
                    <a:pt x="79809" y="0"/>
                  </a:cubicBezTo>
                  <a:cubicBezTo>
                    <a:pt x="123889" y="0"/>
                    <a:pt x="159619" y="35729"/>
                    <a:pt x="159619" y="79809"/>
                  </a:cubicBezTo>
                  <a:lnTo>
                    <a:pt x="159619" y="1787665"/>
                  </a:lnTo>
                  <a:cubicBezTo>
                    <a:pt x="159619" y="1831745"/>
                    <a:pt x="123889" y="1867474"/>
                    <a:pt x="79809" y="1867474"/>
                  </a:cubicBezTo>
                  <a:close/>
                </a:path>
              </a:pathLst>
            </a:custGeom>
            <a:solidFill>
              <a:srgbClr val="FFFFFF"/>
            </a:solidFill>
            <a:ln w="8604" cap="flat">
              <a:noFill/>
              <a:prstDash val="solid"/>
              <a:miter/>
            </a:ln>
            <a:effectLst>
              <a:glow rad="63500">
                <a:srgbClr val="00B0F0">
                  <a:alpha val="40000"/>
                </a:srgbClr>
              </a:glow>
            </a:effectLst>
          </p:spPr>
          <p:txBody>
            <a:bodyPr rtlCol="0" anchor="ctr"/>
            <a:lstStyle/>
            <a:p>
              <a:endParaRPr lang="pt-BR" sz="1400" dirty="0">
                <a:latin typeface="+mj-lt"/>
              </a:endParaRPr>
            </a:p>
          </p:txBody>
        </p:sp>
        <p:grpSp>
          <p:nvGrpSpPr>
            <p:cNvPr id="63" name="Gráfico 4169">
              <a:extLst>
                <a:ext uri="{FF2B5EF4-FFF2-40B4-BE49-F238E27FC236}">
                  <a16:creationId xmlns:a16="http://schemas.microsoft.com/office/drawing/2014/main" id="{2EE28146-3882-4EAB-8E3A-E9F5D896E98D}"/>
                </a:ext>
              </a:extLst>
            </p:cNvPr>
            <p:cNvGrpSpPr/>
            <p:nvPr/>
          </p:nvGrpSpPr>
          <p:grpSpPr>
            <a:xfrm>
              <a:off x="7764854" y="3673078"/>
              <a:ext cx="1516552" cy="1516553"/>
              <a:chOff x="7764854" y="3825478"/>
              <a:chExt cx="1516552" cy="1516553"/>
            </a:xfrm>
            <a:solidFill>
              <a:srgbClr val="FFFFFF"/>
            </a:solidFill>
          </p:grpSpPr>
          <p:sp>
            <p:nvSpPr>
              <p:cNvPr id="66" name="Forma Livre: Forma 65">
                <a:extLst>
                  <a:ext uri="{FF2B5EF4-FFF2-40B4-BE49-F238E27FC236}">
                    <a16:creationId xmlns:a16="http://schemas.microsoft.com/office/drawing/2014/main" id="{C6C1B2C3-F7EA-43A0-840B-23F6AABE6AAC}"/>
                  </a:ext>
                </a:extLst>
              </p:cNvPr>
              <p:cNvSpPr/>
              <p:nvPr/>
            </p:nvSpPr>
            <p:spPr>
              <a:xfrm>
                <a:off x="7777251" y="3837789"/>
                <a:ext cx="1491844" cy="1491844"/>
              </a:xfrm>
              <a:custGeom>
                <a:avLst/>
                <a:gdLst>
                  <a:gd name="connsiteX0" fmla="*/ 1491844 w 1491844"/>
                  <a:gd name="connsiteY0" fmla="*/ 745922 h 1491844"/>
                  <a:gd name="connsiteX1" fmla="*/ 745922 w 1491844"/>
                  <a:gd name="connsiteY1" fmla="*/ 1491844 h 1491844"/>
                  <a:gd name="connsiteX2" fmla="*/ 0 w 1491844"/>
                  <a:gd name="connsiteY2" fmla="*/ 745922 h 1491844"/>
                  <a:gd name="connsiteX3" fmla="*/ 745922 w 1491844"/>
                  <a:gd name="connsiteY3" fmla="*/ 0 h 1491844"/>
                  <a:gd name="connsiteX4" fmla="*/ 1491844 w 1491844"/>
                  <a:gd name="connsiteY4" fmla="*/ 745922 h 14918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91844" h="1491844">
                    <a:moveTo>
                      <a:pt x="1491844" y="745922"/>
                    </a:moveTo>
                    <a:cubicBezTo>
                      <a:pt x="1491844" y="1157884"/>
                      <a:pt x="1157884" y="1491844"/>
                      <a:pt x="745922" y="1491844"/>
                    </a:cubicBezTo>
                    <a:cubicBezTo>
                      <a:pt x="333960" y="1491844"/>
                      <a:pt x="0" y="1157884"/>
                      <a:pt x="0" y="745922"/>
                    </a:cubicBezTo>
                    <a:cubicBezTo>
                      <a:pt x="0" y="333960"/>
                      <a:pt x="333960" y="0"/>
                      <a:pt x="745922" y="0"/>
                    </a:cubicBezTo>
                    <a:cubicBezTo>
                      <a:pt x="1157884" y="0"/>
                      <a:pt x="1491844" y="333960"/>
                      <a:pt x="1491844" y="745922"/>
                    </a:cubicBezTo>
                    <a:close/>
                  </a:path>
                </a:pathLst>
              </a:custGeom>
              <a:gradFill>
                <a:gsLst>
                  <a:gs pos="0">
                    <a:schemeClr val="bg1">
                      <a:lumMod val="85000"/>
                    </a:schemeClr>
                  </a:gs>
                  <a:gs pos="100000">
                    <a:schemeClr val="bg1"/>
                  </a:gs>
                </a:gsLst>
                <a:lin ang="16200000" scaled="1"/>
              </a:gradFill>
              <a:ln w="860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400">
                  <a:latin typeface="+mj-lt"/>
                </a:endParaRPr>
              </a:p>
            </p:txBody>
          </p:sp>
          <p:sp>
            <p:nvSpPr>
              <p:cNvPr id="67" name="Forma Livre: Forma 66">
                <a:extLst>
                  <a:ext uri="{FF2B5EF4-FFF2-40B4-BE49-F238E27FC236}">
                    <a16:creationId xmlns:a16="http://schemas.microsoft.com/office/drawing/2014/main" id="{C53E2C6C-B034-457F-8A6A-D563FF0333B9}"/>
                  </a:ext>
                </a:extLst>
              </p:cNvPr>
              <p:cNvSpPr/>
              <p:nvPr/>
            </p:nvSpPr>
            <p:spPr>
              <a:xfrm>
                <a:off x="7764854" y="3825478"/>
                <a:ext cx="1516552" cy="1516553"/>
              </a:xfrm>
              <a:custGeom>
                <a:avLst/>
                <a:gdLst>
                  <a:gd name="connsiteX0" fmla="*/ 758319 w 1516552"/>
                  <a:gd name="connsiteY0" fmla="*/ 1516553 h 1516553"/>
                  <a:gd name="connsiteX1" fmla="*/ 0 w 1516552"/>
                  <a:gd name="connsiteY1" fmla="*/ 758234 h 1516553"/>
                  <a:gd name="connsiteX2" fmla="*/ 758319 w 1516552"/>
                  <a:gd name="connsiteY2" fmla="*/ 0 h 1516553"/>
                  <a:gd name="connsiteX3" fmla="*/ 1516553 w 1516552"/>
                  <a:gd name="connsiteY3" fmla="*/ 758234 h 1516553"/>
                  <a:gd name="connsiteX4" fmla="*/ 758319 w 1516552"/>
                  <a:gd name="connsiteY4" fmla="*/ 1516553 h 1516553"/>
                  <a:gd name="connsiteX5" fmla="*/ 758319 w 1516552"/>
                  <a:gd name="connsiteY5" fmla="*/ 24709 h 1516553"/>
                  <a:gd name="connsiteX6" fmla="*/ 24709 w 1516552"/>
                  <a:gd name="connsiteY6" fmla="*/ 758234 h 1516553"/>
                  <a:gd name="connsiteX7" fmla="*/ 758319 w 1516552"/>
                  <a:gd name="connsiteY7" fmla="*/ 1491844 h 1516553"/>
                  <a:gd name="connsiteX8" fmla="*/ 1491844 w 1516552"/>
                  <a:gd name="connsiteY8" fmla="*/ 758234 h 1516553"/>
                  <a:gd name="connsiteX9" fmla="*/ 758319 w 1516552"/>
                  <a:gd name="connsiteY9" fmla="*/ 24709 h 15165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516552" h="1516553">
                    <a:moveTo>
                      <a:pt x="758319" y="1516553"/>
                    </a:moveTo>
                    <a:cubicBezTo>
                      <a:pt x="340159" y="1516553"/>
                      <a:pt x="0" y="1176395"/>
                      <a:pt x="0" y="758234"/>
                    </a:cubicBezTo>
                    <a:cubicBezTo>
                      <a:pt x="0" y="340159"/>
                      <a:pt x="340159" y="0"/>
                      <a:pt x="758319" y="0"/>
                    </a:cubicBezTo>
                    <a:cubicBezTo>
                      <a:pt x="1176394" y="0"/>
                      <a:pt x="1516553" y="340159"/>
                      <a:pt x="1516553" y="758234"/>
                    </a:cubicBezTo>
                    <a:cubicBezTo>
                      <a:pt x="1516553" y="1176395"/>
                      <a:pt x="1176394" y="1516553"/>
                      <a:pt x="758319" y="1516553"/>
                    </a:cubicBezTo>
                    <a:close/>
                    <a:moveTo>
                      <a:pt x="758319" y="24709"/>
                    </a:moveTo>
                    <a:cubicBezTo>
                      <a:pt x="353848" y="24709"/>
                      <a:pt x="24709" y="353762"/>
                      <a:pt x="24709" y="758234"/>
                    </a:cubicBezTo>
                    <a:cubicBezTo>
                      <a:pt x="24709" y="1162706"/>
                      <a:pt x="353762" y="1491844"/>
                      <a:pt x="758319" y="1491844"/>
                    </a:cubicBezTo>
                    <a:cubicBezTo>
                      <a:pt x="1162791" y="1491844"/>
                      <a:pt x="1491844" y="1162791"/>
                      <a:pt x="1491844" y="758234"/>
                    </a:cubicBezTo>
                    <a:cubicBezTo>
                      <a:pt x="1491844" y="353762"/>
                      <a:pt x="1162791" y="24709"/>
                      <a:pt x="758319" y="24709"/>
                    </a:cubicBezTo>
                    <a:close/>
                  </a:path>
                </a:pathLst>
              </a:custGeom>
              <a:solidFill>
                <a:srgbClr val="FFFFFF"/>
              </a:solidFill>
              <a:ln w="860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400">
                  <a:latin typeface="+mj-lt"/>
                </a:endParaRPr>
              </a:p>
            </p:txBody>
          </p:sp>
        </p:grpSp>
        <p:pic>
          <p:nvPicPr>
            <p:cNvPr id="64" name="Imagem 247">
              <a:extLst>
                <a:ext uri="{FF2B5EF4-FFF2-40B4-BE49-F238E27FC236}">
                  <a16:creationId xmlns:a16="http://schemas.microsoft.com/office/drawing/2014/main" id="{EF2EDD5C-EA0A-4B1D-9532-43AD155DB5C7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11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8067561" y="3942024"/>
              <a:ext cx="921101" cy="343416"/>
            </a:xfrm>
            <a:prstGeom prst="rect">
              <a:avLst/>
            </a:prstGeom>
          </p:spPr>
        </p:pic>
        <p:sp>
          <p:nvSpPr>
            <p:cNvPr id="65" name="CaixaDeTexto 224">
              <a:extLst>
                <a:ext uri="{FF2B5EF4-FFF2-40B4-BE49-F238E27FC236}">
                  <a16:creationId xmlns:a16="http://schemas.microsoft.com/office/drawing/2014/main" id="{3FE80855-D962-4309-941B-3C48284E2518}"/>
                </a:ext>
              </a:extLst>
            </p:cNvPr>
            <p:cNvSpPr txBox="1"/>
            <p:nvPr userDrawn="1"/>
          </p:nvSpPr>
          <p:spPr>
            <a:xfrm>
              <a:off x="7716807" y="4309273"/>
              <a:ext cx="1586704" cy="78604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80000"/>
                </a:lnSpc>
                <a:spcAft>
                  <a:spcPts val="600"/>
                </a:spcAft>
              </a:pPr>
              <a:r>
                <a:rPr lang="pt-BR" sz="1400" dirty="0">
                  <a:solidFill>
                    <a:srgbClr val="316C8C"/>
                  </a:solidFill>
                  <a:latin typeface="+mj-lt"/>
                  <a:ea typeface="Lato" panose="020F0502020204030203" pitchFamily="34" charset="0"/>
                  <a:cs typeface="Lato" panose="020F0502020204030203" pitchFamily="34" charset="0"/>
                </a:rPr>
                <a:t>Início das atividades em conjunto com</a:t>
              </a:r>
              <a:br>
                <a:rPr lang="pt-BR" sz="1400" dirty="0">
                  <a:solidFill>
                    <a:srgbClr val="316C8C"/>
                  </a:solidFill>
                  <a:latin typeface="+mj-lt"/>
                  <a:ea typeface="Lato" panose="020F0502020204030203" pitchFamily="34" charset="0"/>
                  <a:cs typeface="Lato" panose="020F0502020204030203" pitchFamily="34" charset="0"/>
                </a:rPr>
              </a:br>
              <a:r>
                <a:rPr lang="pt-BR" sz="1400" dirty="0">
                  <a:solidFill>
                    <a:srgbClr val="316C8C"/>
                  </a:solidFill>
                  <a:latin typeface="+mj-lt"/>
                  <a:ea typeface="Lato" panose="020F0502020204030203" pitchFamily="34" charset="0"/>
                  <a:cs typeface="Lato" panose="020F0502020204030203" pitchFamily="34" charset="0"/>
                </a:rPr>
                <a:t>a </a:t>
              </a:r>
              <a:r>
                <a:rPr lang="pt-BR" sz="1400" b="1" dirty="0">
                  <a:solidFill>
                    <a:srgbClr val="316C8C"/>
                  </a:solidFill>
                  <a:latin typeface="+mj-lt"/>
                  <a:ea typeface="Lato" panose="020F0502020204030203" pitchFamily="34" charset="0"/>
                  <a:cs typeface="Lato" panose="020F0502020204030203" pitchFamily="34" charset="0"/>
                </a:rPr>
                <a:t>Protiviti</a:t>
              </a:r>
            </a:p>
          </p:txBody>
        </p:sp>
      </p:grpSp>
      <p:grpSp>
        <p:nvGrpSpPr>
          <p:cNvPr id="68" name="Agrupar 67">
            <a:extLst>
              <a:ext uri="{FF2B5EF4-FFF2-40B4-BE49-F238E27FC236}">
                <a16:creationId xmlns:a16="http://schemas.microsoft.com/office/drawing/2014/main" id="{459E7D82-9328-4576-A7F0-3CBF6BE1F149}"/>
              </a:ext>
            </a:extLst>
          </p:cNvPr>
          <p:cNvGrpSpPr/>
          <p:nvPr/>
        </p:nvGrpSpPr>
        <p:grpSpPr>
          <a:xfrm>
            <a:off x="8978699" y="1701688"/>
            <a:ext cx="1516552" cy="4500032"/>
            <a:chOff x="8978699" y="1701688"/>
            <a:chExt cx="1516552" cy="4500032"/>
          </a:xfrm>
        </p:grpSpPr>
        <p:sp>
          <p:nvSpPr>
            <p:cNvPr id="69" name="Forma Livre: Forma 68">
              <a:extLst>
                <a:ext uri="{FF2B5EF4-FFF2-40B4-BE49-F238E27FC236}">
                  <a16:creationId xmlns:a16="http://schemas.microsoft.com/office/drawing/2014/main" id="{0F140CFB-CD48-47C2-9420-EDEBBCDC1BBF}"/>
                </a:ext>
              </a:extLst>
            </p:cNvPr>
            <p:cNvSpPr/>
            <p:nvPr/>
          </p:nvSpPr>
          <p:spPr>
            <a:xfrm>
              <a:off x="9713417" y="2294841"/>
              <a:ext cx="18000" cy="3906879"/>
            </a:xfrm>
            <a:custGeom>
              <a:avLst/>
              <a:gdLst>
                <a:gd name="connsiteX0" fmla="*/ 79810 w 159619"/>
                <a:gd name="connsiteY0" fmla="*/ 3906879 h 3906879"/>
                <a:gd name="connsiteX1" fmla="*/ 0 w 159619"/>
                <a:gd name="connsiteY1" fmla="*/ 3827070 h 3906879"/>
                <a:gd name="connsiteX2" fmla="*/ 0 w 159619"/>
                <a:gd name="connsiteY2" fmla="*/ 79810 h 3906879"/>
                <a:gd name="connsiteX3" fmla="*/ 79810 w 159619"/>
                <a:gd name="connsiteY3" fmla="*/ 0 h 3906879"/>
                <a:gd name="connsiteX4" fmla="*/ 159619 w 159619"/>
                <a:gd name="connsiteY4" fmla="*/ 79810 h 3906879"/>
                <a:gd name="connsiteX5" fmla="*/ 159619 w 159619"/>
                <a:gd name="connsiteY5" fmla="*/ 3827156 h 3906879"/>
                <a:gd name="connsiteX6" fmla="*/ 79810 w 159619"/>
                <a:gd name="connsiteY6" fmla="*/ 3906879 h 39068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59619" h="3906879">
                  <a:moveTo>
                    <a:pt x="79810" y="3906879"/>
                  </a:moveTo>
                  <a:cubicBezTo>
                    <a:pt x="35729" y="3906879"/>
                    <a:pt x="0" y="3871150"/>
                    <a:pt x="0" y="3827070"/>
                  </a:cubicBezTo>
                  <a:lnTo>
                    <a:pt x="0" y="79810"/>
                  </a:lnTo>
                  <a:cubicBezTo>
                    <a:pt x="0" y="35729"/>
                    <a:pt x="35729" y="0"/>
                    <a:pt x="79810" y="0"/>
                  </a:cubicBezTo>
                  <a:cubicBezTo>
                    <a:pt x="123890" y="0"/>
                    <a:pt x="159619" y="35729"/>
                    <a:pt x="159619" y="79810"/>
                  </a:cubicBezTo>
                  <a:lnTo>
                    <a:pt x="159619" y="3827156"/>
                  </a:lnTo>
                  <a:cubicBezTo>
                    <a:pt x="159619" y="3871150"/>
                    <a:pt x="123890" y="3906879"/>
                    <a:pt x="79810" y="3906879"/>
                  </a:cubicBezTo>
                  <a:close/>
                </a:path>
              </a:pathLst>
            </a:custGeom>
            <a:solidFill>
              <a:srgbClr val="FFFFFF"/>
            </a:solidFill>
            <a:ln w="8604" cap="flat">
              <a:noFill/>
              <a:prstDash val="solid"/>
              <a:miter/>
            </a:ln>
            <a:effectLst>
              <a:glow rad="63500">
                <a:srgbClr val="00B0F0">
                  <a:alpha val="40000"/>
                </a:srgbClr>
              </a:glow>
            </a:effectLst>
          </p:spPr>
          <p:txBody>
            <a:bodyPr rtlCol="0" anchor="ctr"/>
            <a:lstStyle/>
            <a:p>
              <a:endParaRPr lang="pt-BR" sz="1400">
                <a:latin typeface="+mj-lt"/>
              </a:endParaRPr>
            </a:p>
          </p:txBody>
        </p:sp>
        <p:grpSp>
          <p:nvGrpSpPr>
            <p:cNvPr id="72" name="Gráfico 4169">
              <a:extLst>
                <a:ext uri="{FF2B5EF4-FFF2-40B4-BE49-F238E27FC236}">
                  <a16:creationId xmlns:a16="http://schemas.microsoft.com/office/drawing/2014/main" id="{83A3FCA0-7574-4F3E-832B-3CB0B352DE52}"/>
                </a:ext>
              </a:extLst>
            </p:cNvPr>
            <p:cNvGrpSpPr/>
            <p:nvPr/>
          </p:nvGrpSpPr>
          <p:grpSpPr>
            <a:xfrm>
              <a:off x="8978699" y="1701688"/>
              <a:ext cx="1516552" cy="1516553"/>
              <a:chOff x="8978699" y="1854088"/>
              <a:chExt cx="1516552" cy="1516553"/>
            </a:xfrm>
            <a:solidFill>
              <a:srgbClr val="FFFFFF"/>
            </a:solidFill>
          </p:grpSpPr>
          <p:sp>
            <p:nvSpPr>
              <p:cNvPr id="75" name="Forma Livre: Forma 74">
                <a:extLst>
                  <a:ext uri="{FF2B5EF4-FFF2-40B4-BE49-F238E27FC236}">
                    <a16:creationId xmlns:a16="http://schemas.microsoft.com/office/drawing/2014/main" id="{45597A8A-8726-44DA-9E04-AA482B7D9D34}"/>
                  </a:ext>
                </a:extLst>
              </p:cNvPr>
              <p:cNvSpPr/>
              <p:nvPr/>
            </p:nvSpPr>
            <p:spPr>
              <a:xfrm>
                <a:off x="8991096" y="1866399"/>
                <a:ext cx="1491844" cy="1491844"/>
              </a:xfrm>
              <a:custGeom>
                <a:avLst/>
                <a:gdLst>
                  <a:gd name="connsiteX0" fmla="*/ 1491844 w 1491844"/>
                  <a:gd name="connsiteY0" fmla="*/ 745922 h 1491844"/>
                  <a:gd name="connsiteX1" fmla="*/ 745922 w 1491844"/>
                  <a:gd name="connsiteY1" fmla="*/ 1491844 h 1491844"/>
                  <a:gd name="connsiteX2" fmla="*/ 0 w 1491844"/>
                  <a:gd name="connsiteY2" fmla="*/ 745922 h 1491844"/>
                  <a:gd name="connsiteX3" fmla="*/ 745922 w 1491844"/>
                  <a:gd name="connsiteY3" fmla="*/ 0 h 1491844"/>
                  <a:gd name="connsiteX4" fmla="*/ 1491844 w 1491844"/>
                  <a:gd name="connsiteY4" fmla="*/ 745922 h 14918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91844" h="1491844">
                    <a:moveTo>
                      <a:pt x="1491844" y="745922"/>
                    </a:moveTo>
                    <a:cubicBezTo>
                      <a:pt x="1491844" y="1157884"/>
                      <a:pt x="1157884" y="1491844"/>
                      <a:pt x="745922" y="1491844"/>
                    </a:cubicBezTo>
                    <a:cubicBezTo>
                      <a:pt x="333961" y="1491844"/>
                      <a:pt x="0" y="1157884"/>
                      <a:pt x="0" y="745922"/>
                    </a:cubicBezTo>
                    <a:cubicBezTo>
                      <a:pt x="0" y="333960"/>
                      <a:pt x="333961" y="0"/>
                      <a:pt x="745922" y="0"/>
                    </a:cubicBezTo>
                    <a:cubicBezTo>
                      <a:pt x="1157884" y="0"/>
                      <a:pt x="1491844" y="334046"/>
                      <a:pt x="1491844" y="745922"/>
                    </a:cubicBezTo>
                    <a:close/>
                  </a:path>
                </a:pathLst>
              </a:custGeom>
              <a:gradFill>
                <a:gsLst>
                  <a:gs pos="0">
                    <a:schemeClr val="bg1">
                      <a:lumMod val="85000"/>
                    </a:schemeClr>
                  </a:gs>
                  <a:gs pos="100000">
                    <a:schemeClr val="bg1"/>
                  </a:gs>
                </a:gsLst>
                <a:lin ang="16200000" scaled="1"/>
              </a:gradFill>
              <a:ln w="860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400">
                  <a:latin typeface="+mj-lt"/>
                </a:endParaRPr>
              </a:p>
            </p:txBody>
          </p:sp>
          <p:sp>
            <p:nvSpPr>
              <p:cNvPr id="76" name="Forma Livre: Forma 75">
                <a:extLst>
                  <a:ext uri="{FF2B5EF4-FFF2-40B4-BE49-F238E27FC236}">
                    <a16:creationId xmlns:a16="http://schemas.microsoft.com/office/drawing/2014/main" id="{718EE863-C4FE-49D9-8B5E-5ACA3D6B74AD}"/>
                  </a:ext>
                </a:extLst>
              </p:cNvPr>
              <p:cNvSpPr/>
              <p:nvPr/>
            </p:nvSpPr>
            <p:spPr>
              <a:xfrm>
                <a:off x="8978699" y="1854088"/>
                <a:ext cx="1516552" cy="1516553"/>
              </a:xfrm>
              <a:custGeom>
                <a:avLst/>
                <a:gdLst>
                  <a:gd name="connsiteX0" fmla="*/ 758320 w 1516552"/>
                  <a:gd name="connsiteY0" fmla="*/ 1516553 h 1516553"/>
                  <a:gd name="connsiteX1" fmla="*/ 0 w 1516552"/>
                  <a:gd name="connsiteY1" fmla="*/ 758234 h 1516553"/>
                  <a:gd name="connsiteX2" fmla="*/ 758320 w 1516552"/>
                  <a:gd name="connsiteY2" fmla="*/ 0 h 1516553"/>
                  <a:gd name="connsiteX3" fmla="*/ 1516553 w 1516552"/>
                  <a:gd name="connsiteY3" fmla="*/ 758234 h 1516553"/>
                  <a:gd name="connsiteX4" fmla="*/ 758320 w 1516552"/>
                  <a:gd name="connsiteY4" fmla="*/ 1516553 h 1516553"/>
                  <a:gd name="connsiteX5" fmla="*/ 758320 w 1516552"/>
                  <a:gd name="connsiteY5" fmla="*/ 24709 h 1516553"/>
                  <a:gd name="connsiteX6" fmla="*/ 24709 w 1516552"/>
                  <a:gd name="connsiteY6" fmla="*/ 758234 h 1516553"/>
                  <a:gd name="connsiteX7" fmla="*/ 758320 w 1516552"/>
                  <a:gd name="connsiteY7" fmla="*/ 1491844 h 1516553"/>
                  <a:gd name="connsiteX8" fmla="*/ 1491844 w 1516552"/>
                  <a:gd name="connsiteY8" fmla="*/ 758234 h 1516553"/>
                  <a:gd name="connsiteX9" fmla="*/ 758320 w 1516552"/>
                  <a:gd name="connsiteY9" fmla="*/ 24709 h 15165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516552" h="1516553">
                    <a:moveTo>
                      <a:pt x="758320" y="1516553"/>
                    </a:moveTo>
                    <a:cubicBezTo>
                      <a:pt x="340159" y="1516553"/>
                      <a:pt x="0" y="1176394"/>
                      <a:pt x="0" y="758234"/>
                    </a:cubicBezTo>
                    <a:cubicBezTo>
                      <a:pt x="0" y="340159"/>
                      <a:pt x="340159" y="0"/>
                      <a:pt x="758320" y="0"/>
                    </a:cubicBezTo>
                    <a:cubicBezTo>
                      <a:pt x="1176480" y="0"/>
                      <a:pt x="1516553" y="340159"/>
                      <a:pt x="1516553" y="758234"/>
                    </a:cubicBezTo>
                    <a:cubicBezTo>
                      <a:pt x="1516639" y="1176394"/>
                      <a:pt x="1176480" y="1516553"/>
                      <a:pt x="758320" y="1516553"/>
                    </a:cubicBezTo>
                    <a:close/>
                    <a:moveTo>
                      <a:pt x="758320" y="24709"/>
                    </a:moveTo>
                    <a:cubicBezTo>
                      <a:pt x="353848" y="24709"/>
                      <a:pt x="24709" y="353762"/>
                      <a:pt x="24709" y="758234"/>
                    </a:cubicBezTo>
                    <a:cubicBezTo>
                      <a:pt x="24709" y="1162705"/>
                      <a:pt x="353762" y="1491844"/>
                      <a:pt x="758320" y="1491844"/>
                    </a:cubicBezTo>
                    <a:cubicBezTo>
                      <a:pt x="1162791" y="1491844"/>
                      <a:pt x="1491844" y="1162791"/>
                      <a:pt x="1491844" y="758234"/>
                    </a:cubicBezTo>
                    <a:cubicBezTo>
                      <a:pt x="1491844" y="353762"/>
                      <a:pt x="1162791" y="24709"/>
                      <a:pt x="758320" y="24709"/>
                    </a:cubicBezTo>
                    <a:close/>
                  </a:path>
                </a:pathLst>
              </a:custGeom>
              <a:solidFill>
                <a:srgbClr val="FFFFFF"/>
              </a:solidFill>
              <a:ln w="860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400" dirty="0">
                  <a:latin typeface="+mj-lt"/>
                </a:endParaRPr>
              </a:p>
            </p:txBody>
          </p:sp>
        </p:grpSp>
        <p:sp>
          <p:nvSpPr>
            <p:cNvPr id="73" name="CaixaDeTexto 233">
              <a:extLst>
                <a:ext uri="{FF2B5EF4-FFF2-40B4-BE49-F238E27FC236}">
                  <a16:creationId xmlns:a16="http://schemas.microsoft.com/office/drawing/2014/main" id="{0251B3B7-642A-420B-AE36-68DFF9A64292}"/>
                </a:ext>
              </a:extLst>
            </p:cNvPr>
            <p:cNvSpPr txBox="1"/>
            <p:nvPr userDrawn="1"/>
          </p:nvSpPr>
          <p:spPr>
            <a:xfrm>
              <a:off x="9074473" y="2287201"/>
              <a:ext cx="1354486" cy="78604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609585">
                <a:lnSpc>
                  <a:spcPct val="80000"/>
                </a:lnSpc>
                <a:spcAft>
                  <a:spcPts val="800"/>
                </a:spcAft>
              </a:pPr>
              <a:r>
                <a:rPr lang="pt-BR" sz="1400" dirty="0">
                  <a:solidFill>
                    <a:srgbClr val="316C8C"/>
                  </a:solidFill>
                  <a:latin typeface="+mj-lt"/>
                  <a:ea typeface="Lato" panose="020F0502020204030203" pitchFamily="34" charset="0"/>
                  <a:cs typeface="Lato" panose="020F0502020204030203" pitchFamily="34" charset="0"/>
                </a:rPr>
                <a:t>Criação da </a:t>
              </a:r>
              <a:r>
                <a:rPr lang="pt-BR" sz="1400" b="1" dirty="0">
                  <a:solidFill>
                    <a:srgbClr val="316C8C"/>
                  </a:solidFill>
                  <a:latin typeface="+mj-lt"/>
                  <a:ea typeface="Lato" panose="020F0502020204030203" pitchFamily="34" charset="0"/>
                  <a:cs typeface="Lato" panose="020F0502020204030203" pitchFamily="34" charset="0"/>
                </a:rPr>
                <a:t>Holding ICTS </a:t>
              </a:r>
              <a:r>
                <a:rPr lang="pt-BR" sz="1400" dirty="0">
                  <a:solidFill>
                    <a:srgbClr val="316C8C"/>
                  </a:solidFill>
                  <a:latin typeface="+mj-lt"/>
                  <a:ea typeface="Lato" panose="020F0502020204030203" pitchFamily="34" charset="0"/>
                  <a:cs typeface="Lato" panose="020F0502020204030203" pitchFamily="34" charset="0"/>
                </a:rPr>
                <a:t>e divisões de negócios</a:t>
              </a:r>
            </a:p>
          </p:txBody>
        </p:sp>
        <p:pic>
          <p:nvPicPr>
            <p:cNvPr id="74" name="Imagem 252">
              <a:extLst>
                <a:ext uri="{FF2B5EF4-FFF2-40B4-BE49-F238E27FC236}">
                  <a16:creationId xmlns:a16="http://schemas.microsoft.com/office/drawing/2014/main" id="{CA9B7916-8356-416F-BE12-30DEC839F79E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1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9357043" y="2003421"/>
              <a:ext cx="772128" cy="261855"/>
            </a:xfrm>
            <a:prstGeom prst="rect">
              <a:avLst/>
            </a:prstGeom>
          </p:spPr>
        </p:pic>
      </p:grpSp>
      <p:grpSp>
        <p:nvGrpSpPr>
          <p:cNvPr id="77" name="Agrupar 76">
            <a:extLst>
              <a:ext uri="{FF2B5EF4-FFF2-40B4-BE49-F238E27FC236}">
                <a16:creationId xmlns:a16="http://schemas.microsoft.com/office/drawing/2014/main" id="{1C7B2F0A-8784-4A38-A2E8-D8A93E6D7157}"/>
              </a:ext>
            </a:extLst>
          </p:cNvPr>
          <p:cNvGrpSpPr/>
          <p:nvPr/>
        </p:nvGrpSpPr>
        <p:grpSpPr>
          <a:xfrm>
            <a:off x="10192629" y="3673078"/>
            <a:ext cx="1516553" cy="2569790"/>
            <a:chOff x="10192629" y="3673078"/>
            <a:chExt cx="1516553" cy="2569790"/>
          </a:xfrm>
        </p:grpSpPr>
        <p:sp>
          <p:nvSpPr>
            <p:cNvPr id="78" name="Forma Livre: Forma 77">
              <a:extLst>
                <a:ext uri="{FF2B5EF4-FFF2-40B4-BE49-F238E27FC236}">
                  <a16:creationId xmlns:a16="http://schemas.microsoft.com/office/drawing/2014/main" id="{202AB9EE-8B67-4499-9CCE-6DB0A42510D2}"/>
                </a:ext>
              </a:extLst>
            </p:cNvPr>
            <p:cNvSpPr/>
            <p:nvPr/>
          </p:nvSpPr>
          <p:spPr>
            <a:xfrm>
              <a:off x="10927262" y="4375394"/>
              <a:ext cx="18000" cy="1867474"/>
            </a:xfrm>
            <a:custGeom>
              <a:avLst/>
              <a:gdLst>
                <a:gd name="connsiteX0" fmla="*/ 79810 w 159619"/>
                <a:gd name="connsiteY0" fmla="*/ 1867474 h 1867474"/>
                <a:gd name="connsiteX1" fmla="*/ 0 w 159619"/>
                <a:gd name="connsiteY1" fmla="*/ 1787665 h 1867474"/>
                <a:gd name="connsiteX2" fmla="*/ 0 w 159619"/>
                <a:gd name="connsiteY2" fmla="*/ 79809 h 1867474"/>
                <a:gd name="connsiteX3" fmla="*/ 79810 w 159619"/>
                <a:gd name="connsiteY3" fmla="*/ 0 h 1867474"/>
                <a:gd name="connsiteX4" fmla="*/ 159619 w 159619"/>
                <a:gd name="connsiteY4" fmla="*/ 79809 h 1867474"/>
                <a:gd name="connsiteX5" fmla="*/ 159619 w 159619"/>
                <a:gd name="connsiteY5" fmla="*/ 1787665 h 1867474"/>
                <a:gd name="connsiteX6" fmla="*/ 79810 w 159619"/>
                <a:gd name="connsiteY6" fmla="*/ 1867474 h 18674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59619" h="1867474">
                  <a:moveTo>
                    <a:pt x="79810" y="1867474"/>
                  </a:moveTo>
                  <a:cubicBezTo>
                    <a:pt x="35729" y="1867474"/>
                    <a:pt x="0" y="1831745"/>
                    <a:pt x="0" y="1787665"/>
                  </a:cubicBezTo>
                  <a:lnTo>
                    <a:pt x="0" y="79809"/>
                  </a:lnTo>
                  <a:cubicBezTo>
                    <a:pt x="0" y="35729"/>
                    <a:pt x="35729" y="0"/>
                    <a:pt x="79810" y="0"/>
                  </a:cubicBezTo>
                  <a:cubicBezTo>
                    <a:pt x="123890" y="0"/>
                    <a:pt x="159619" y="35729"/>
                    <a:pt x="159619" y="79809"/>
                  </a:cubicBezTo>
                  <a:lnTo>
                    <a:pt x="159619" y="1787665"/>
                  </a:lnTo>
                  <a:cubicBezTo>
                    <a:pt x="159619" y="1831745"/>
                    <a:pt x="123890" y="1867474"/>
                    <a:pt x="79810" y="1867474"/>
                  </a:cubicBezTo>
                  <a:close/>
                </a:path>
              </a:pathLst>
            </a:custGeom>
            <a:solidFill>
              <a:srgbClr val="FFFFFF"/>
            </a:solidFill>
            <a:ln w="8604" cap="flat">
              <a:noFill/>
              <a:prstDash val="solid"/>
              <a:miter/>
            </a:ln>
            <a:effectLst>
              <a:glow rad="63500">
                <a:srgbClr val="00B0F0">
                  <a:alpha val="40000"/>
                </a:srgbClr>
              </a:glow>
            </a:effectLst>
          </p:spPr>
          <p:txBody>
            <a:bodyPr rtlCol="0" anchor="ctr"/>
            <a:lstStyle/>
            <a:p>
              <a:endParaRPr lang="pt-BR" sz="1400" dirty="0">
                <a:latin typeface="+mj-lt"/>
              </a:endParaRPr>
            </a:p>
          </p:txBody>
        </p:sp>
        <p:grpSp>
          <p:nvGrpSpPr>
            <p:cNvPr id="81" name="Gráfico 4169">
              <a:extLst>
                <a:ext uri="{FF2B5EF4-FFF2-40B4-BE49-F238E27FC236}">
                  <a16:creationId xmlns:a16="http://schemas.microsoft.com/office/drawing/2014/main" id="{71190A42-7D2F-4A65-AC20-B9AFC9D50363}"/>
                </a:ext>
              </a:extLst>
            </p:cNvPr>
            <p:cNvGrpSpPr/>
            <p:nvPr/>
          </p:nvGrpSpPr>
          <p:grpSpPr>
            <a:xfrm>
              <a:off x="10192629" y="3673078"/>
              <a:ext cx="1516553" cy="1516553"/>
              <a:chOff x="10192629" y="3825478"/>
              <a:chExt cx="1516553" cy="1516553"/>
            </a:xfrm>
            <a:solidFill>
              <a:srgbClr val="FFFFFF"/>
            </a:solidFill>
          </p:grpSpPr>
          <p:sp>
            <p:nvSpPr>
              <p:cNvPr id="84" name="Forma Livre: Forma 83">
                <a:extLst>
                  <a:ext uri="{FF2B5EF4-FFF2-40B4-BE49-F238E27FC236}">
                    <a16:creationId xmlns:a16="http://schemas.microsoft.com/office/drawing/2014/main" id="{3B397FEA-C387-4E15-900A-C878C433C491}"/>
                  </a:ext>
                </a:extLst>
              </p:cNvPr>
              <p:cNvSpPr/>
              <p:nvPr/>
            </p:nvSpPr>
            <p:spPr>
              <a:xfrm>
                <a:off x="10205028" y="3837789"/>
                <a:ext cx="1491844" cy="1491844"/>
              </a:xfrm>
              <a:custGeom>
                <a:avLst/>
                <a:gdLst>
                  <a:gd name="connsiteX0" fmla="*/ 1491844 w 1491844"/>
                  <a:gd name="connsiteY0" fmla="*/ 745922 h 1491844"/>
                  <a:gd name="connsiteX1" fmla="*/ 745922 w 1491844"/>
                  <a:gd name="connsiteY1" fmla="*/ 1491844 h 1491844"/>
                  <a:gd name="connsiteX2" fmla="*/ 0 w 1491844"/>
                  <a:gd name="connsiteY2" fmla="*/ 745922 h 1491844"/>
                  <a:gd name="connsiteX3" fmla="*/ 745922 w 1491844"/>
                  <a:gd name="connsiteY3" fmla="*/ 0 h 1491844"/>
                  <a:gd name="connsiteX4" fmla="*/ 1491844 w 1491844"/>
                  <a:gd name="connsiteY4" fmla="*/ 745922 h 14918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91844" h="1491844">
                    <a:moveTo>
                      <a:pt x="1491844" y="745922"/>
                    </a:moveTo>
                    <a:cubicBezTo>
                      <a:pt x="1491844" y="1157884"/>
                      <a:pt x="1157884" y="1491844"/>
                      <a:pt x="745922" y="1491844"/>
                    </a:cubicBezTo>
                    <a:cubicBezTo>
                      <a:pt x="333961" y="1491844"/>
                      <a:pt x="0" y="1157884"/>
                      <a:pt x="0" y="745922"/>
                    </a:cubicBezTo>
                    <a:cubicBezTo>
                      <a:pt x="0" y="333960"/>
                      <a:pt x="333961" y="0"/>
                      <a:pt x="745922" y="0"/>
                    </a:cubicBezTo>
                    <a:cubicBezTo>
                      <a:pt x="1157798" y="0"/>
                      <a:pt x="1491844" y="333960"/>
                      <a:pt x="1491844" y="745922"/>
                    </a:cubicBezTo>
                    <a:close/>
                  </a:path>
                </a:pathLst>
              </a:custGeom>
              <a:gradFill>
                <a:gsLst>
                  <a:gs pos="0">
                    <a:schemeClr val="bg1">
                      <a:lumMod val="85000"/>
                    </a:schemeClr>
                  </a:gs>
                  <a:gs pos="100000">
                    <a:schemeClr val="bg1"/>
                  </a:gs>
                </a:gsLst>
                <a:lin ang="16200000" scaled="1"/>
              </a:gradFill>
              <a:ln w="860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400" dirty="0">
                  <a:latin typeface="+mj-lt"/>
                </a:endParaRPr>
              </a:p>
            </p:txBody>
          </p:sp>
          <p:sp>
            <p:nvSpPr>
              <p:cNvPr id="85" name="Forma Livre: Forma 84">
                <a:extLst>
                  <a:ext uri="{FF2B5EF4-FFF2-40B4-BE49-F238E27FC236}">
                    <a16:creationId xmlns:a16="http://schemas.microsoft.com/office/drawing/2014/main" id="{1E055981-4AC5-479A-99FA-463B576568C4}"/>
                  </a:ext>
                </a:extLst>
              </p:cNvPr>
              <p:cNvSpPr/>
              <p:nvPr/>
            </p:nvSpPr>
            <p:spPr>
              <a:xfrm>
                <a:off x="10192629" y="3825478"/>
                <a:ext cx="1516553" cy="1516553"/>
              </a:xfrm>
              <a:custGeom>
                <a:avLst/>
                <a:gdLst>
                  <a:gd name="connsiteX0" fmla="*/ 758320 w 1516553"/>
                  <a:gd name="connsiteY0" fmla="*/ 1516553 h 1516553"/>
                  <a:gd name="connsiteX1" fmla="*/ 0 w 1516553"/>
                  <a:gd name="connsiteY1" fmla="*/ 758234 h 1516553"/>
                  <a:gd name="connsiteX2" fmla="*/ 758320 w 1516553"/>
                  <a:gd name="connsiteY2" fmla="*/ 0 h 1516553"/>
                  <a:gd name="connsiteX3" fmla="*/ 1516554 w 1516553"/>
                  <a:gd name="connsiteY3" fmla="*/ 758234 h 1516553"/>
                  <a:gd name="connsiteX4" fmla="*/ 758320 w 1516553"/>
                  <a:gd name="connsiteY4" fmla="*/ 1516553 h 1516553"/>
                  <a:gd name="connsiteX5" fmla="*/ 758320 w 1516553"/>
                  <a:gd name="connsiteY5" fmla="*/ 24709 h 1516553"/>
                  <a:gd name="connsiteX6" fmla="*/ 24709 w 1516553"/>
                  <a:gd name="connsiteY6" fmla="*/ 758234 h 1516553"/>
                  <a:gd name="connsiteX7" fmla="*/ 758320 w 1516553"/>
                  <a:gd name="connsiteY7" fmla="*/ 1491844 h 1516553"/>
                  <a:gd name="connsiteX8" fmla="*/ 1491844 w 1516553"/>
                  <a:gd name="connsiteY8" fmla="*/ 758234 h 1516553"/>
                  <a:gd name="connsiteX9" fmla="*/ 758320 w 1516553"/>
                  <a:gd name="connsiteY9" fmla="*/ 24709 h 15165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516553" h="1516553">
                    <a:moveTo>
                      <a:pt x="758320" y="1516553"/>
                    </a:moveTo>
                    <a:cubicBezTo>
                      <a:pt x="340159" y="1516553"/>
                      <a:pt x="0" y="1176395"/>
                      <a:pt x="0" y="758234"/>
                    </a:cubicBezTo>
                    <a:cubicBezTo>
                      <a:pt x="0" y="340159"/>
                      <a:pt x="340159" y="0"/>
                      <a:pt x="758320" y="0"/>
                    </a:cubicBezTo>
                    <a:cubicBezTo>
                      <a:pt x="1176394" y="0"/>
                      <a:pt x="1516554" y="340159"/>
                      <a:pt x="1516554" y="758234"/>
                    </a:cubicBezTo>
                    <a:cubicBezTo>
                      <a:pt x="1516554" y="1176395"/>
                      <a:pt x="1176394" y="1516553"/>
                      <a:pt x="758320" y="1516553"/>
                    </a:cubicBezTo>
                    <a:close/>
                    <a:moveTo>
                      <a:pt x="758320" y="24709"/>
                    </a:moveTo>
                    <a:cubicBezTo>
                      <a:pt x="353849" y="24709"/>
                      <a:pt x="24709" y="353762"/>
                      <a:pt x="24709" y="758234"/>
                    </a:cubicBezTo>
                    <a:cubicBezTo>
                      <a:pt x="24709" y="1162706"/>
                      <a:pt x="353763" y="1491844"/>
                      <a:pt x="758320" y="1491844"/>
                    </a:cubicBezTo>
                    <a:cubicBezTo>
                      <a:pt x="1162792" y="1491844"/>
                      <a:pt x="1491844" y="1162791"/>
                      <a:pt x="1491844" y="758234"/>
                    </a:cubicBezTo>
                    <a:cubicBezTo>
                      <a:pt x="1491844" y="353762"/>
                      <a:pt x="1162792" y="24709"/>
                      <a:pt x="758320" y="24709"/>
                    </a:cubicBezTo>
                    <a:close/>
                  </a:path>
                </a:pathLst>
              </a:custGeom>
              <a:solidFill>
                <a:srgbClr val="FFFFFF"/>
              </a:solidFill>
              <a:ln w="860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400">
                  <a:latin typeface="+mj-lt"/>
                </a:endParaRPr>
              </a:p>
            </p:txBody>
          </p:sp>
        </p:grpSp>
        <p:sp>
          <p:nvSpPr>
            <p:cNvPr id="82" name="Freeform 386">
              <a:extLst>
                <a:ext uri="{FF2B5EF4-FFF2-40B4-BE49-F238E27FC236}">
                  <a16:creationId xmlns:a16="http://schemas.microsoft.com/office/drawing/2014/main" id="{E80DF389-122C-41F4-9E9F-AAEDC7F3B723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0718475" y="3836726"/>
              <a:ext cx="464774" cy="416542"/>
            </a:xfrm>
            <a:custGeom>
              <a:avLst/>
              <a:gdLst>
                <a:gd name="connsiteX0" fmla="*/ 1158081 w 1219200"/>
                <a:gd name="connsiteY0" fmla="*/ 965200 h 1089026"/>
                <a:gd name="connsiteX1" fmla="*/ 1219200 w 1219200"/>
                <a:gd name="connsiteY1" fmla="*/ 1027113 h 1089026"/>
                <a:gd name="connsiteX2" fmla="*/ 1158081 w 1219200"/>
                <a:gd name="connsiteY2" fmla="*/ 1089026 h 1089026"/>
                <a:gd name="connsiteX3" fmla="*/ 1096962 w 1219200"/>
                <a:gd name="connsiteY3" fmla="*/ 1027113 h 1089026"/>
                <a:gd name="connsiteX4" fmla="*/ 1158081 w 1219200"/>
                <a:gd name="connsiteY4" fmla="*/ 965200 h 1089026"/>
                <a:gd name="connsiteX5" fmla="*/ 660400 w 1219200"/>
                <a:gd name="connsiteY5" fmla="*/ 730250 h 1089026"/>
                <a:gd name="connsiteX6" fmla="*/ 727075 w 1219200"/>
                <a:gd name="connsiteY6" fmla="*/ 730250 h 1089026"/>
                <a:gd name="connsiteX7" fmla="*/ 727075 w 1219200"/>
                <a:gd name="connsiteY7" fmla="*/ 820738 h 1089026"/>
                <a:gd name="connsiteX8" fmla="*/ 660400 w 1219200"/>
                <a:gd name="connsiteY8" fmla="*/ 820738 h 1089026"/>
                <a:gd name="connsiteX9" fmla="*/ 503237 w 1219200"/>
                <a:gd name="connsiteY9" fmla="*/ 730250 h 1089026"/>
                <a:gd name="connsiteX10" fmla="*/ 571500 w 1219200"/>
                <a:gd name="connsiteY10" fmla="*/ 730250 h 1089026"/>
                <a:gd name="connsiteX11" fmla="*/ 571500 w 1219200"/>
                <a:gd name="connsiteY11" fmla="*/ 820738 h 1089026"/>
                <a:gd name="connsiteX12" fmla="*/ 503237 w 1219200"/>
                <a:gd name="connsiteY12" fmla="*/ 820738 h 1089026"/>
                <a:gd name="connsiteX13" fmla="*/ 147637 w 1219200"/>
                <a:gd name="connsiteY13" fmla="*/ 666750 h 1089026"/>
                <a:gd name="connsiteX14" fmla="*/ 215900 w 1219200"/>
                <a:gd name="connsiteY14" fmla="*/ 666750 h 1089026"/>
                <a:gd name="connsiteX15" fmla="*/ 215900 w 1219200"/>
                <a:gd name="connsiteY15" fmla="*/ 755650 h 1089026"/>
                <a:gd name="connsiteX16" fmla="*/ 147637 w 1219200"/>
                <a:gd name="connsiteY16" fmla="*/ 755650 h 1089026"/>
                <a:gd name="connsiteX17" fmla="*/ 419100 w 1219200"/>
                <a:gd name="connsiteY17" fmla="*/ 631825 h 1089026"/>
                <a:gd name="connsiteX18" fmla="*/ 419100 w 1219200"/>
                <a:gd name="connsiteY18" fmla="*/ 992188 h 1089026"/>
                <a:gd name="connsiteX19" fmla="*/ 503237 w 1219200"/>
                <a:gd name="connsiteY19" fmla="*/ 992188 h 1089026"/>
                <a:gd name="connsiteX20" fmla="*/ 503237 w 1219200"/>
                <a:gd name="connsiteY20" fmla="*/ 906463 h 1089026"/>
                <a:gd name="connsiteX21" fmla="*/ 571500 w 1219200"/>
                <a:gd name="connsiteY21" fmla="*/ 906463 h 1089026"/>
                <a:gd name="connsiteX22" fmla="*/ 571500 w 1219200"/>
                <a:gd name="connsiteY22" fmla="*/ 992188 h 1089026"/>
                <a:gd name="connsiteX23" fmla="*/ 660400 w 1219200"/>
                <a:gd name="connsiteY23" fmla="*/ 992188 h 1089026"/>
                <a:gd name="connsiteX24" fmla="*/ 660400 w 1219200"/>
                <a:gd name="connsiteY24" fmla="*/ 906463 h 1089026"/>
                <a:gd name="connsiteX25" fmla="*/ 727075 w 1219200"/>
                <a:gd name="connsiteY25" fmla="*/ 906463 h 1089026"/>
                <a:gd name="connsiteX26" fmla="*/ 727075 w 1219200"/>
                <a:gd name="connsiteY26" fmla="*/ 992188 h 1089026"/>
                <a:gd name="connsiteX27" fmla="*/ 812800 w 1219200"/>
                <a:gd name="connsiteY27" fmla="*/ 992188 h 1089026"/>
                <a:gd name="connsiteX28" fmla="*/ 812800 w 1219200"/>
                <a:gd name="connsiteY28" fmla="*/ 631825 h 1089026"/>
                <a:gd name="connsiteX29" fmla="*/ 973137 w 1219200"/>
                <a:gd name="connsiteY29" fmla="*/ 555625 h 1089026"/>
                <a:gd name="connsiteX30" fmla="*/ 1041400 w 1219200"/>
                <a:gd name="connsiteY30" fmla="*/ 555625 h 1089026"/>
                <a:gd name="connsiteX31" fmla="*/ 1041400 w 1219200"/>
                <a:gd name="connsiteY31" fmla="*/ 644525 h 1089026"/>
                <a:gd name="connsiteX32" fmla="*/ 973137 w 1219200"/>
                <a:gd name="connsiteY32" fmla="*/ 644525 h 1089026"/>
                <a:gd name="connsiteX33" fmla="*/ 147637 w 1219200"/>
                <a:gd name="connsiteY33" fmla="*/ 487363 h 1089026"/>
                <a:gd name="connsiteX34" fmla="*/ 215900 w 1219200"/>
                <a:gd name="connsiteY34" fmla="*/ 487363 h 1089026"/>
                <a:gd name="connsiteX35" fmla="*/ 215900 w 1219200"/>
                <a:gd name="connsiteY35" fmla="*/ 581026 h 1089026"/>
                <a:gd name="connsiteX36" fmla="*/ 147637 w 1219200"/>
                <a:gd name="connsiteY36" fmla="*/ 581026 h 1089026"/>
                <a:gd name="connsiteX37" fmla="*/ 973137 w 1219200"/>
                <a:gd name="connsiteY37" fmla="*/ 376238 h 1089026"/>
                <a:gd name="connsiteX38" fmla="*/ 1041400 w 1219200"/>
                <a:gd name="connsiteY38" fmla="*/ 376238 h 1089026"/>
                <a:gd name="connsiteX39" fmla="*/ 1041400 w 1219200"/>
                <a:gd name="connsiteY39" fmla="*/ 465138 h 1089026"/>
                <a:gd name="connsiteX40" fmla="*/ 973137 w 1219200"/>
                <a:gd name="connsiteY40" fmla="*/ 465138 h 1089026"/>
                <a:gd name="connsiteX41" fmla="*/ 812800 w 1219200"/>
                <a:gd name="connsiteY41" fmla="*/ 376238 h 1089026"/>
                <a:gd name="connsiteX42" fmla="*/ 881063 w 1219200"/>
                <a:gd name="connsiteY42" fmla="*/ 376238 h 1089026"/>
                <a:gd name="connsiteX43" fmla="*/ 881063 w 1219200"/>
                <a:gd name="connsiteY43" fmla="*/ 465138 h 1089026"/>
                <a:gd name="connsiteX44" fmla="*/ 812800 w 1219200"/>
                <a:gd name="connsiteY44" fmla="*/ 465138 h 1089026"/>
                <a:gd name="connsiteX45" fmla="*/ 312737 w 1219200"/>
                <a:gd name="connsiteY45" fmla="*/ 311150 h 1089026"/>
                <a:gd name="connsiteX46" fmla="*/ 381000 w 1219200"/>
                <a:gd name="connsiteY46" fmla="*/ 311150 h 1089026"/>
                <a:gd name="connsiteX47" fmla="*/ 381000 w 1219200"/>
                <a:gd name="connsiteY47" fmla="*/ 401638 h 1089026"/>
                <a:gd name="connsiteX48" fmla="*/ 312737 w 1219200"/>
                <a:gd name="connsiteY48" fmla="*/ 401638 h 1089026"/>
                <a:gd name="connsiteX49" fmla="*/ 147637 w 1219200"/>
                <a:gd name="connsiteY49" fmla="*/ 311150 h 1089026"/>
                <a:gd name="connsiteX50" fmla="*/ 215900 w 1219200"/>
                <a:gd name="connsiteY50" fmla="*/ 311150 h 1089026"/>
                <a:gd name="connsiteX51" fmla="*/ 215900 w 1219200"/>
                <a:gd name="connsiteY51" fmla="*/ 401638 h 1089026"/>
                <a:gd name="connsiteX52" fmla="*/ 147637 w 1219200"/>
                <a:gd name="connsiteY52" fmla="*/ 401638 h 1089026"/>
                <a:gd name="connsiteX53" fmla="*/ 973137 w 1219200"/>
                <a:gd name="connsiteY53" fmla="*/ 196850 h 1089026"/>
                <a:gd name="connsiteX54" fmla="*/ 1041400 w 1219200"/>
                <a:gd name="connsiteY54" fmla="*/ 196850 h 1089026"/>
                <a:gd name="connsiteX55" fmla="*/ 1041400 w 1219200"/>
                <a:gd name="connsiteY55" fmla="*/ 290513 h 1089026"/>
                <a:gd name="connsiteX56" fmla="*/ 973137 w 1219200"/>
                <a:gd name="connsiteY56" fmla="*/ 290513 h 1089026"/>
                <a:gd name="connsiteX57" fmla="*/ 812800 w 1219200"/>
                <a:gd name="connsiteY57" fmla="*/ 196850 h 1089026"/>
                <a:gd name="connsiteX58" fmla="*/ 881063 w 1219200"/>
                <a:gd name="connsiteY58" fmla="*/ 196850 h 1089026"/>
                <a:gd name="connsiteX59" fmla="*/ 881063 w 1219200"/>
                <a:gd name="connsiteY59" fmla="*/ 290513 h 1089026"/>
                <a:gd name="connsiteX60" fmla="*/ 812800 w 1219200"/>
                <a:gd name="connsiteY60" fmla="*/ 290513 h 1089026"/>
                <a:gd name="connsiteX61" fmla="*/ 66675 w 1219200"/>
                <a:gd name="connsiteY61" fmla="*/ 174625 h 1089026"/>
                <a:gd name="connsiteX62" fmla="*/ 66675 w 1219200"/>
                <a:gd name="connsiteY62" fmla="*/ 992189 h 1089026"/>
                <a:gd name="connsiteX63" fmla="*/ 350837 w 1219200"/>
                <a:gd name="connsiteY63" fmla="*/ 992189 h 1089026"/>
                <a:gd name="connsiteX64" fmla="*/ 350837 w 1219200"/>
                <a:gd name="connsiteY64" fmla="*/ 563563 h 1089026"/>
                <a:gd name="connsiteX65" fmla="*/ 460375 w 1219200"/>
                <a:gd name="connsiteY65" fmla="*/ 563563 h 1089026"/>
                <a:gd name="connsiteX66" fmla="*/ 460375 w 1219200"/>
                <a:gd name="connsiteY66" fmla="*/ 174625 h 1089026"/>
                <a:gd name="connsiteX67" fmla="*/ 660400 w 1219200"/>
                <a:gd name="connsiteY67" fmla="*/ 0 h 1089026"/>
                <a:gd name="connsiteX68" fmla="*/ 1193800 w 1219200"/>
                <a:gd name="connsiteY68" fmla="*/ 0 h 1089026"/>
                <a:gd name="connsiteX69" fmla="*/ 1193800 w 1219200"/>
                <a:gd name="connsiteY69" fmla="*/ 901700 h 1089026"/>
                <a:gd name="connsiteX70" fmla="*/ 1125538 w 1219200"/>
                <a:gd name="connsiteY70" fmla="*/ 901700 h 1089026"/>
                <a:gd name="connsiteX71" fmla="*/ 1125538 w 1219200"/>
                <a:gd name="connsiteY71" fmla="*/ 68263 h 1089026"/>
                <a:gd name="connsiteX72" fmla="*/ 727075 w 1219200"/>
                <a:gd name="connsiteY72" fmla="*/ 68263 h 1089026"/>
                <a:gd name="connsiteX73" fmla="*/ 727075 w 1219200"/>
                <a:gd name="connsiteY73" fmla="*/ 563563 h 1089026"/>
                <a:gd name="connsiteX74" fmla="*/ 881062 w 1219200"/>
                <a:gd name="connsiteY74" fmla="*/ 563563 h 1089026"/>
                <a:gd name="connsiteX75" fmla="*/ 881062 w 1219200"/>
                <a:gd name="connsiteY75" fmla="*/ 992188 h 1089026"/>
                <a:gd name="connsiteX76" fmla="*/ 1036637 w 1219200"/>
                <a:gd name="connsiteY76" fmla="*/ 992188 h 1089026"/>
                <a:gd name="connsiteX77" fmla="*/ 1036637 w 1219200"/>
                <a:gd name="connsiteY77" fmla="*/ 1060450 h 1089026"/>
                <a:gd name="connsiteX78" fmla="*/ 881062 w 1219200"/>
                <a:gd name="connsiteY78" fmla="*/ 1060450 h 1089026"/>
                <a:gd name="connsiteX79" fmla="*/ 881062 w 1219200"/>
                <a:gd name="connsiteY79" fmla="*/ 1060451 h 1089026"/>
                <a:gd name="connsiteX80" fmla="*/ 495300 w 1219200"/>
                <a:gd name="connsiteY80" fmla="*/ 1060451 h 1089026"/>
                <a:gd name="connsiteX81" fmla="*/ 350837 w 1219200"/>
                <a:gd name="connsiteY81" fmla="*/ 1060451 h 1089026"/>
                <a:gd name="connsiteX82" fmla="*/ 0 w 1219200"/>
                <a:gd name="connsiteY82" fmla="*/ 1060451 h 1089026"/>
                <a:gd name="connsiteX83" fmla="*/ 0 w 1219200"/>
                <a:gd name="connsiteY83" fmla="*/ 106363 h 1089026"/>
                <a:gd name="connsiteX84" fmla="*/ 528638 w 1219200"/>
                <a:gd name="connsiteY84" fmla="*/ 106363 h 1089026"/>
                <a:gd name="connsiteX85" fmla="*/ 528638 w 1219200"/>
                <a:gd name="connsiteY85" fmla="*/ 563563 h 1089026"/>
                <a:gd name="connsiteX86" fmla="*/ 660400 w 1219200"/>
                <a:gd name="connsiteY86" fmla="*/ 563563 h 10890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</a:cxnLst>
              <a:rect l="l" t="t" r="r" b="b"/>
              <a:pathLst>
                <a:path w="1219200" h="1089026">
                  <a:moveTo>
                    <a:pt x="1158081" y="965200"/>
                  </a:moveTo>
                  <a:cubicBezTo>
                    <a:pt x="1191836" y="965200"/>
                    <a:pt x="1219200" y="992919"/>
                    <a:pt x="1219200" y="1027113"/>
                  </a:cubicBezTo>
                  <a:cubicBezTo>
                    <a:pt x="1219200" y="1061307"/>
                    <a:pt x="1191836" y="1089026"/>
                    <a:pt x="1158081" y="1089026"/>
                  </a:cubicBezTo>
                  <a:cubicBezTo>
                    <a:pt x="1124326" y="1089026"/>
                    <a:pt x="1096962" y="1061307"/>
                    <a:pt x="1096962" y="1027113"/>
                  </a:cubicBezTo>
                  <a:cubicBezTo>
                    <a:pt x="1096962" y="992919"/>
                    <a:pt x="1124326" y="965200"/>
                    <a:pt x="1158081" y="965200"/>
                  </a:cubicBezTo>
                  <a:close/>
                  <a:moveTo>
                    <a:pt x="660400" y="730250"/>
                  </a:moveTo>
                  <a:lnTo>
                    <a:pt x="727075" y="730250"/>
                  </a:lnTo>
                  <a:lnTo>
                    <a:pt x="727075" y="820738"/>
                  </a:lnTo>
                  <a:lnTo>
                    <a:pt x="660400" y="820738"/>
                  </a:lnTo>
                  <a:close/>
                  <a:moveTo>
                    <a:pt x="503237" y="730250"/>
                  </a:moveTo>
                  <a:lnTo>
                    <a:pt x="571500" y="730250"/>
                  </a:lnTo>
                  <a:lnTo>
                    <a:pt x="571500" y="820738"/>
                  </a:lnTo>
                  <a:lnTo>
                    <a:pt x="503237" y="820738"/>
                  </a:lnTo>
                  <a:close/>
                  <a:moveTo>
                    <a:pt x="147637" y="666750"/>
                  </a:moveTo>
                  <a:lnTo>
                    <a:pt x="215900" y="666750"/>
                  </a:lnTo>
                  <a:lnTo>
                    <a:pt x="215900" y="755650"/>
                  </a:lnTo>
                  <a:lnTo>
                    <a:pt x="147637" y="755650"/>
                  </a:lnTo>
                  <a:close/>
                  <a:moveTo>
                    <a:pt x="419100" y="631825"/>
                  </a:moveTo>
                  <a:lnTo>
                    <a:pt x="419100" y="992188"/>
                  </a:lnTo>
                  <a:lnTo>
                    <a:pt x="503237" y="992188"/>
                  </a:lnTo>
                  <a:lnTo>
                    <a:pt x="503237" y="906463"/>
                  </a:lnTo>
                  <a:lnTo>
                    <a:pt x="571500" y="906463"/>
                  </a:lnTo>
                  <a:lnTo>
                    <a:pt x="571500" y="992188"/>
                  </a:lnTo>
                  <a:lnTo>
                    <a:pt x="660400" y="992188"/>
                  </a:lnTo>
                  <a:lnTo>
                    <a:pt x="660400" y="906463"/>
                  </a:lnTo>
                  <a:lnTo>
                    <a:pt x="727075" y="906463"/>
                  </a:lnTo>
                  <a:lnTo>
                    <a:pt x="727075" y="992188"/>
                  </a:lnTo>
                  <a:lnTo>
                    <a:pt x="812800" y="992188"/>
                  </a:lnTo>
                  <a:lnTo>
                    <a:pt x="812800" y="631825"/>
                  </a:lnTo>
                  <a:close/>
                  <a:moveTo>
                    <a:pt x="973137" y="555625"/>
                  </a:moveTo>
                  <a:lnTo>
                    <a:pt x="1041400" y="555625"/>
                  </a:lnTo>
                  <a:lnTo>
                    <a:pt x="1041400" y="644525"/>
                  </a:lnTo>
                  <a:lnTo>
                    <a:pt x="973137" y="644525"/>
                  </a:lnTo>
                  <a:close/>
                  <a:moveTo>
                    <a:pt x="147637" y="487363"/>
                  </a:moveTo>
                  <a:lnTo>
                    <a:pt x="215900" y="487363"/>
                  </a:lnTo>
                  <a:lnTo>
                    <a:pt x="215900" y="581026"/>
                  </a:lnTo>
                  <a:lnTo>
                    <a:pt x="147637" y="581026"/>
                  </a:lnTo>
                  <a:close/>
                  <a:moveTo>
                    <a:pt x="973137" y="376238"/>
                  </a:moveTo>
                  <a:lnTo>
                    <a:pt x="1041400" y="376238"/>
                  </a:lnTo>
                  <a:lnTo>
                    <a:pt x="1041400" y="465138"/>
                  </a:lnTo>
                  <a:lnTo>
                    <a:pt x="973137" y="465138"/>
                  </a:lnTo>
                  <a:close/>
                  <a:moveTo>
                    <a:pt x="812800" y="376238"/>
                  </a:moveTo>
                  <a:lnTo>
                    <a:pt x="881063" y="376238"/>
                  </a:lnTo>
                  <a:lnTo>
                    <a:pt x="881063" y="465138"/>
                  </a:lnTo>
                  <a:lnTo>
                    <a:pt x="812800" y="465138"/>
                  </a:lnTo>
                  <a:close/>
                  <a:moveTo>
                    <a:pt x="312737" y="311150"/>
                  </a:moveTo>
                  <a:lnTo>
                    <a:pt x="381000" y="311150"/>
                  </a:lnTo>
                  <a:lnTo>
                    <a:pt x="381000" y="401638"/>
                  </a:lnTo>
                  <a:lnTo>
                    <a:pt x="312737" y="401638"/>
                  </a:lnTo>
                  <a:close/>
                  <a:moveTo>
                    <a:pt x="147637" y="311150"/>
                  </a:moveTo>
                  <a:lnTo>
                    <a:pt x="215900" y="311150"/>
                  </a:lnTo>
                  <a:lnTo>
                    <a:pt x="215900" y="401638"/>
                  </a:lnTo>
                  <a:lnTo>
                    <a:pt x="147637" y="401638"/>
                  </a:lnTo>
                  <a:close/>
                  <a:moveTo>
                    <a:pt x="973137" y="196850"/>
                  </a:moveTo>
                  <a:lnTo>
                    <a:pt x="1041400" y="196850"/>
                  </a:lnTo>
                  <a:lnTo>
                    <a:pt x="1041400" y="290513"/>
                  </a:lnTo>
                  <a:lnTo>
                    <a:pt x="973137" y="290513"/>
                  </a:lnTo>
                  <a:close/>
                  <a:moveTo>
                    <a:pt x="812800" y="196850"/>
                  </a:moveTo>
                  <a:lnTo>
                    <a:pt x="881063" y="196850"/>
                  </a:lnTo>
                  <a:lnTo>
                    <a:pt x="881063" y="290513"/>
                  </a:lnTo>
                  <a:lnTo>
                    <a:pt x="812800" y="290513"/>
                  </a:lnTo>
                  <a:close/>
                  <a:moveTo>
                    <a:pt x="66675" y="174625"/>
                  </a:moveTo>
                  <a:lnTo>
                    <a:pt x="66675" y="992189"/>
                  </a:lnTo>
                  <a:lnTo>
                    <a:pt x="350837" y="992189"/>
                  </a:lnTo>
                  <a:lnTo>
                    <a:pt x="350837" y="563563"/>
                  </a:lnTo>
                  <a:lnTo>
                    <a:pt x="460375" y="563563"/>
                  </a:lnTo>
                  <a:lnTo>
                    <a:pt x="460375" y="174625"/>
                  </a:lnTo>
                  <a:close/>
                  <a:moveTo>
                    <a:pt x="660400" y="0"/>
                  </a:moveTo>
                  <a:lnTo>
                    <a:pt x="1193800" y="0"/>
                  </a:lnTo>
                  <a:lnTo>
                    <a:pt x="1193800" y="901700"/>
                  </a:lnTo>
                  <a:lnTo>
                    <a:pt x="1125538" y="901700"/>
                  </a:lnTo>
                  <a:lnTo>
                    <a:pt x="1125538" y="68263"/>
                  </a:lnTo>
                  <a:lnTo>
                    <a:pt x="727075" y="68263"/>
                  </a:lnTo>
                  <a:lnTo>
                    <a:pt x="727075" y="563563"/>
                  </a:lnTo>
                  <a:lnTo>
                    <a:pt x="881062" y="563563"/>
                  </a:lnTo>
                  <a:lnTo>
                    <a:pt x="881062" y="992188"/>
                  </a:lnTo>
                  <a:lnTo>
                    <a:pt x="1036637" y="992188"/>
                  </a:lnTo>
                  <a:lnTo>
                    <a:pt x="1036637" y="1060450"/>
                  </a:lnTo>
                  <a:lnTo>
                    <a:pt x="881062" y="1060450"/>
                  </a:lnTo>
                  <a:lnTo>
                    <a:pt x="881062" y="1060451"/>
                  </a:lnTo>
                  <a:lnTo>
                    <a:pt x="495300" y="1060451"/>
                  </a:lnTo>
                  <a:lnTo>
                    <a:pt x="350837" y="1060451"/>
                  </a:lnTo>
                  <a:lnTo>
                    <a:pt x="0" y="1060451"/>
                  </a:lnTo>
                  <a:lnTo>
                    <a:pt x="0" y="106363"/>
                  </a:lnTo>
                  <a:lnTo>
                    <a:pt x="528638" y="106363"/>
                  </a:lnTo>
                  <a:lnTo>
                    <a:pt x="528638" y="563563"/>
                  </a:lnTo>
                  <a:lnTo>
                    <a:pt x="660400" y="563563"/>
                  </a:lnTo>
                  <a:close/>
                </a:path>
              </a:pathLst>
            </a:custGeom>
            <a:solidFill>
              <a:srgbClr val="0BBAC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1400">
                <a:solidFill>
                  <a:schemeClr val="tx2">
                    <a:lumMod val="60000"/>
                    <a:lumOff val="40000"/>
                  </a:schemeClr>
                </a:solidFill>
                <a:latin typeface="+mj-lt"/>
              </a:endParaRPr>
            </a:p>
          </p:txBody>
        </p:sp>
        <p:sp>
          <p:nvSpPr>
            <p:cNvPr id="83" name="CaixaDeTexto 237">
              <a:extLst>
                <a:ext uri="{FF2B5EF4-FFF2-40B4-BE49-F238E27FC236}">
                  <a16:creationId xmlns:a16="http://schemas.microsoft.com/office/drawing/2014/main" id="{20720C1E-DF3D-4808-8876-68A3E9F70832}"/>
                </a:ext>
              </a:extLst>
            </p:cNvPr>
            <p:cNvSpPr txBox="1"/>
            <p:nvPr userDrawn="1"/>
          </p:nvSpPr>
          <p:spPr>
            <a:xfrm>
              <a:off x="10232251" y="4304638"/>
              <a:ext cx="1412514" cy="61369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609585">
                <a:lnSpc>
                  <a:spcPct val="80000"/>
                </a:lnSpc>
                <a:spcAft>
                  <a:spcPts val="800"/>
                </a:spcAft>
              </a:pPr>
              <a:r>
                <a:rPr lang="pt-BR" sz="1400" dirty="0">
                  <a:solidFill>
                    <a:srgbClr val="316C8C"/>
                  </a:solidFill>
                  <a:latin typeface="+mj-lt"/>
                  <a:ea typeface="Lato" panose="020F0502020204030203" pitchFamily="34" charset="0"/>
                  <a:cs typeface="Lato" panose="020F0502020204030203" pitchFamily="34" charset="0"/>
                </a:rPr>
                <a:t>Inauguração de novos escritórios em </a:t>
              </a:r>
              <a:r>
                <a:rPr lang="pt-BR" sz="1400" b="1" dirty="0">
                  <a:solidFill>
                    <a:srgbClr val="316C8C"/>
                  </a:solidFill>
                  <a:latin typeface="+mj-lt"/>
                  <a:ea typeface="Lato" panose="020F0502020204030203" pitchFamily="34" charset="0"/>
                  <a:cs typeface="Lato" panose="020F0502020204030203" pitchFamily="34" charset="0"/>
                </a:rPr>
                <a:t>BH e SP</a:t>
              </a:r>
            </a:p>
          </p:txBody>
        </p:sp>
      </p:grpSp>
      <p:cxnSp>
        <p:nvCxnSpPr>
          <p:cNvPr id="86" name="Conector de Seta Reta 85">
            <a:extLst>
              <a:ext uri="{FF2B5EF4-FFF2-40B4-BE49-F238E27FC236}">
                <a16:creationId xmlns:a16="http://schemas.microsoft.com/office/drawing/2014/main" id="{8455B902-C473-43A4-8E18-EA7B93887EF9}"/>
              </a:ext>
            </a:extLst>
          </p:cNvPr>
          <p:cNvCxnSpPr>
            <a:cxnSpLocks/>
          </p:cNvCxnSpPr>
          <p:nvPr/>
        </p:nvCxnSpPr>
        <p:spPr>
          <a:xfrm flipV="1">
            <a:off x="142650" y="6326950"/>
            <a:ext cx="11830549" cy="1279"/>
          </a:xfrm>
          <a:prstGeom prst="straightConnector1">
            <a:avLst/>
          </a:prstGeom>
          <a:ln w="25400">
            <a:solidFill>
              <a:schemeClr val="bg1"/>
            </a:solidFill>
            <a:prstDash val="sysDot"/>
            <a:headEnd type="oval" w="lg" len="lg"/>
            <a:tailEnd type="triangle" w="lg" len="lg"/>
          </a:ln>
          <a:effectLst>
            <a:glow rad="63500">
              <a:srgbClr val="00B9CE">
                <a:alpha val="40000"/>
              </a:srgb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7" name="Agrupar 86">
            <a:extLst>
              <a:ext uri="{FF2B5EF4-FFF2-40B4-BE49-F238E27FC236}">
                <a16:creationId xmlns:a16="http://schemas.microsoft.com/office/drawing/2014/main" id="{FFDC712C-1EE2-4505-90A7-29D040C5EE85}"/>
              </a:ext>
            </a:extLst>
          </p:cNvPr>
          <p:cNvGrpSpPr/>
          <p:nvPr/>
        </p:nvGrpSpPr>
        <p:grpSpPr>
          <a:xfrm>
            <a:off x="573638" y="6136328"/>
            <a:ext cx="11009587" cy="372651"/>
            <a:chOff x="573638" y="6136328"/>
            <a:chExt cx="11009587" cy="372651"/>
          </a:xfrm>
        </p:grpSpPr>
        <p:grpSp>
          <p:nvGrpSpPr>
            <p:cNvPr id="88" name="Agrupar 87">
              <a:extLst>
                <a:ext uri="{FF2B5EF4-FFF2-40B4-BE49-F238E27FC236}">
                  <a16:creationId xmlns:a16="http://schemas.microsoft.com/office/drawing/2014/main" id="{6796CF88-8D35-4FEB-9CEF-0E0C59EB01B9}"/>
                </a:ext>
              </a:extLst>
            </p:cNvPr>
            <p:cNvGrpSpPr/>
            <p:nvPr userDrawn="1"/>
          </p:nvGrpSpPr>
          <p:grpSpPr>
            <a:xfrm>
              <a:off x="573638" y="6136328"/>
              <a:ext cx="1299668" cy="367141"/>
              <a:chOff x="573638" y="6136328"/>
              <a:chExt cx="1299668" cy="367141"/>
            </a:xfrm>
          </p:grpSpPr>
          <p:sp>
            <p:nvSpPr>
              <p:cNvPr id="113" name="Retângulo: Cantos Arredondados 112">
                <a:extLst>
                  <a:ext uri="{FF2B5EF4-FFF2-40B4-BE49-F238E27FC236}">
                    <a16:creationId xmlns:a16="http://schemas.microsoft.com/office/drawing/2014/main" id="{2065CEBD-4561-4510-A91B-CDCA5BEA61D5}"/>
                  </a:ext>
                </a:extLst>
              </p:cNvPr>
              <p:cNvSpPr/>
              <p:nvPr userDrawn="1"/>
            </p:nvSpPr>
            <p:spPr>
              <a:xfrm>
                <a:off x="686335" y="6136328"/>
                <a:ext cx="1062214" cy="358470"/>
              </a:xfrm>
              <a:prstGeom prst="roundRect">
                <a:avLst/>
              </a:prstGeom>
              <a:gradFill>
                <a:gsLst>
                  <a:gs pos="0">
                    <a:srgbClr val="03B9CE"/>
                  </a:gs>
                  <a:gs pos="100000">
                    <a:srgbClr val="3E7998"/>
                  </a:gs>
                </a:gsLst>
                <a:lin ang="5400000" scaled="0"/>
              </a:gradFill>
              <a:ln w="19050">
                <a:solidFill>
                  <a:schemeClr val="bg1"/>
                </a:solidFill>
              </a:ln>
              <a:effectLst>
                <a:outerShdw blurRad="127000" dist="76200" dir="8100000" algn="tr" rotWithShape="0">
                  <a:prstClr val="black">
                    <a:alpha val="2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Ins="0" rtlCol="0" anchor="ctr">
                <a:noAutofit/>
              </a:bodyPr>
              <a:lstStyle/>
              <a:p>
                <a:pPr algn="ctr">
                  <a:lnSpc>
                    <a:spcPts val="1400"/>
                  </a:lnSpc>
                </a:pPr>
                <a:endParaRPr lang="pt-BR"/>
              </a:p>
            </p:txBody>
          </p:sp>
          <p:sp>
            <p:nvSpPr>
              <p:cNvPr id="114" name="Retângulo 113">
                <a:extLst>
                  <a:ext uri="{FF2B5EF4-FFF2-40B4-BE49-F238E27FC236}">
                    <a16:creationId xmlns:a16="http://schemas.microsoft.com/office/drawing/2014/main" id="{4A8FD7BE-650F-43DB-A70F-329E9F0834E8}"/>
                  </a:ext>
                </a:extLst>
              </p:cNvPr>
              <p:cNvSpPr/>
              <p:nvPr/>
            </p:nvSpPr>
            <p:spPr>
              <a:xfrm>
                <a:off x="573638" y="6164915"/>
                <a:ext cx="1299668" cy="33855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 defTabSz="609585">
                  <a:lnSpc>
                    <a:spcPct val="80000"/>
                  </a:lnSpc>
                  <a:spcAft>
                    <a:spcPts val="800"/>
                  </a:spcAft>
                </a:pPr>
                <a:r>
                  <a:rPr lang="pt-BR" sz="2000" b="0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Lato Black" panose="020F0502020204030203" pitchFamily="34" charset="0"/>
                    <a:ea typeface="Lato Black" panose="020F0502020204030203" pitchFamily="34" charset="0"/>
                    <a:cs typeface="Lato Black" panose="020F0502020204030203" pitchFamily="34" charset="0"/>
                  </a:rPr>
                  <a:t>1982</a:t>
                </a:r>
              </a:p>
            </p:txBody>
          </p:sp>
        </p:grpSp>
        <p:grpSp>
          <p:nvGrpSpPr>
            <p:cNvPr id="89" name="Agrupar 88">
              <a:extLst>
                <a:ext uri="{FF2B5EF4-FFF2-40B4-BE49-F238E27FC236}">
                  <a16:creationId xmlns:a16="http://schemas.microsoft.com/office/drawing/2014/main" id="{37A57082-6078-4DE7-85EA-5D194AAC8C0C}"/>
                </a:ext>
              </a:extLst>
            </p:cNvPr>
            <p:cNvGrpSpPr/>
            <p:nvPr userDrawn="1"/>
          </p:nvGrpSpPr>
          <p:grpSpPr>
            <a:xfrm>
              <a:off x="1787526" y="6136328"/>
              <a:ext cx="1299668" cy="362760"/>
              <a:chOff x="1787526" y="6136328"/>
              <a:chExt cx="1299668" cy="362760"/>
            </a:xfrm>
          </p:grpSpPr>
          <p:sp>
            <p:nvSpPr>
              <p:cNvPr id="111" name="Retângulo: Cantos Arredondados 110">
                <a:extLst>
                  <a:ext uri="{FF2B5EF4-FFF2-40B4-BE49-F238E27FC236}">
                    <a16:creationId xmlns:a16="http://schemas.microsoft.com/office/drawing/2014/main" id="{958DF0E8-5BBE-43BE-A308-50769A89B88E}"/>
                  </a:ext>
                </a:extLst>
              </p:cNvPr>
              <p:cNvSpPr/>
              <p:nvPr userDrawn="1"/>
            </p:nvSpPr>
            <p:spPr>
              <a:xfrm>
                <a:off x="1922675" y="6136328"/>
                <a:ext cx="1062214" cy="358470"/>
              </a:xfrm>
              <a:prstGeom prst="roundRect">
                <a:avLst/>
              </a:prstGeom>
              <a:gradFill>
                <a:gsLst>
                  <a:gs pos="0">
                    <a:srgbClr val="03B9CE"/>
                  </a:gs>
                  <a:gs pos="100000">
                    <a:srgbClr val="3E7998"/>
                  </a:gs>
                </a:gsLst>
                <a:lin ang="5400000" scaled="0"/>
              </a:gradFill>
              <a:ln w="19050">
                <a:solidFill>
                  <a:schemeClr val="bg1"/>
                </a:solidFill>
              </a:ln>
              <a:effectLst>
                <a:outerShdw blurRad="127000" dist="76200" dir="8100000" algn="tr" rotWithShape="0">
                  <a:prstClr val="black">
                    <a:alpha val="2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Ins="0" rtlCol="0" anchor="ctr">
                <a:noAutofit/>
              </a:bodyPr>
              <a:lstStyle/>
              <a:p>
                <a:pPr algn="ctr">
                  <a:lnSpc>
                    <a:spcPts val="1400"/>
                  </a:lnSpc>
                </a:pPr>
                <a:endParaRPr lang="pt-BR"/>
              </a:p>
            </p:txBody>
          </p:sp>
          <p:sp>
            <p:nvSpPr>
              <p:cNvPr id="112" name="Retângulo 111">
                <a:extLst>
                  <a:ext uri="{FF2B5EF4-FFF2-40B4-BE49-F238E27FC236}">
                    <a16:creationId xmlns:a16="http://schemas.microsoft.com/office/drawing/2014/main" id="{C3B225DA-1FBC-4E1E-8566-2AD262E00829}"/>
                  </a:ext>
                </a:extLst>
              </p:cNvPr>
              <p:cNvSpPr/>
              <p:nvPr/>
            </p:nvSpPr>
            <p:spPr>
              <a:xfrm>
                <a:off x="1787526" y="6160534"/>
                <a:ext cx="1299668" cy="33855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 defTabSz="609585">
                  <a:lnSpc>
                    <a:spcPct val="80000"/>
                  </a:lnSpc>
                  <a:spcAft>
                    <a:spcPts val="800"/>
                  </a:spcAft>
                </a:pPr>
                <a:r>
                  <a:rPr lang="pt-BR" sz="2000" b="0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Lato Black" panose="020F0502020204030203" pitchFamily="34" charset="0"/>
                    <a:ea typeface="Lato Black" panose="020F0502020204030203" pitchFamily="34" charset="0"/>
                    <a:cs typeface="Lato Black" panose="020F0502020204030203" pitchFamily="34" charset="0"/>
                  </a:rPr>
                  <a:t>1992</a:t>
                </a:r>
              </a:p>
            </p:txBody>
          </p:sp>
        </p:grpSp>
        <p:grpSp>
          <p:nvGrpSpPr>
            <p:cNvPr id="90" name="Agrupar 89">
              <a:extLst>
                <a:ext uri="{FF2B5EF4-FFF2-40B4-BE49-F238E27FC236}">
                  <a16:creationId xmlns:a16="http://schemas.microsoft.com/office/drawing/2014/main" id="{594BD95B-E175-4D82-AAF8-B2AFFD8AD703}"/>
                </a:ext>
              </a:extLst>
            </p:cNvPr>
            <p:cNvGrpSpPr/>
            <p:nvPr userDrawn="1"/>
          </p:nvGrpSpPr>
          <p:grpSpPr>
            <a:xfrm>
              <a:off x="2998642" y="6136328"/>
              <a:ext cx="1299668" cy="372651"/>
              <a:chOff x="2998642" y="6136328"/>
              <a:chExt cx="1299668" cy="372651"/>
            </a:xfrm>
          </p:grpSpPr>
          <p:sp>
            <p:nvSpPr>
              <p:cNvPr id="109" name="Retângulo: Cantos Arredondados 108">
                <a:extLst>
                  <a:ext uri="{FF2B5EF4-FFF2-40B4-BE49-F238E27FC236}">
                    <a16:creationId xmlns:a16="http://schemas.microsoft.com/office/drawing/2014/main" id="{AC7909CC-F896-48FB-AC22-956C112B01FF}"/>
                  </a:ext>
                </a:extLst>
              </p:cNvPr>
              <p:cNvSpPr/>
              <p:nvPr userDrawn="1"/>
            </p:nvSpPr>
            <p:spPr>
              <a:xfrm>
                <a:off x="3126171" y="6136328"/>
                <a:ext cx="1062214" cy="358470"/>
              </a:xfrm>
              <a:prstGeom prst="roundRect">
                <a:avLst/>
              </a:prstGeom>
              <a:gradFill>
                <a:gsLst>
                  <a:gs pos="0">
                    <a:srgbClr val="03B9CE"/>
                  </a:gs>
                  <a:gs pos="100000">
                    <a:srgbClr val="3E7998"/>
                  </a:gs>
                </a:gsLst>
                <a:lin ang="5400000" scaled="0"/>
              </a:gradFill>
              <a:ln w="19050">
                <a:solidFill>
                  <a:schemeClr val="bg1"/>
                </a:solidFill>
              </a:ln>
              <a:effectLst>
                <a:outerShdw blurRad="127000" dist="76200" dir="8100000" algn="tr" rotWithShape="0">
                  <a:prstClr val="black">
                    <a:alpha val="2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Ins="0" rtlCol="0" anchor="ctr">
                <a:noAutofit/>
              </a:bodyPr>
              <a:lstStyle/>
              <a:p>
                <a:pPr algn="ctr">
                  <a:lnSpc>
                    <a:spcPts val="1400"/>
                  </a:lnSpc>
                </a:pPr>
                <a:endParaRPr lang="pt-BR"/>
              </a:p>
            </p:txBody>
          </p:sp>
          <p:sp>
            <p:nvSpPr>
              <p:cNvPr id="110" name="Retângulo 109">
                <a:extLst>
                  <a:ext uri="{FF2B5EF4-FFF2-40B4-BE49-F238E27FC236}">
                    <a16:creationId xmlns:a16="http://schemas.microsoft.com/office/drawing/2014/main" id="{BB672016-A81A-40C4-9238-9261A94D831D}"/>
                  </a:ext>
                </a:extLst>
              </p:cNvPr>
              <p:cNvSpPr/>
              <p:nvPr/>
            </p:nvSpPr>
            <p:spPr>
              <a:xfrm>
                <a:off x="2998642" y="6170425"/>
                <a:ext cx="1299668" cy="33855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 defTabSz="609585">
                  <a:lnSpc>
                    <a:spcPct val="80000"/>
                  </a:lnSpc>
                  <a:spcAft>
                    <a:spcPts val="800"/>
                  </a:spcAft>
                </a:pPr>
                <a:r>
                  <a:rPr lang="pt-BR" sz="2000" b="0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Lato Black" panose="020F0502020204030203" pitchFamily="34" charset="0"/>
                    <a:ea typeface="Lato Black" panose="020F0502020204030203" pitchFamily="34" charset="0"/>
                    <a:cs typeface="Lato Black" panose="020F0502020204030203" pitchFamily="34" charset="0"/>
                  </a:rPr>
                  <a:t>1995</a:t>
                </a:r>
              </a:p>
            </p:txBody>
          </p:sp>
        </p:grpSp>
        <p:grpSp>
          <p:nvGrpSpPr>
            <p:cNvPr id="91" name="Agrupar 90">
              <a:extLst>
                <a:ext uri="{FF2B5EF4-FFF2-40B4-BE49-F238E27FC236}">
                  <a16:creationId xmlns:a16="http://schemas.microsoft.com/office/drawing/2014/main" id="{5300436D-C4F2-44DE-8195-B16460091EF9}"/>
                </a:ext>
              </a:extLst>
            </p:cNvPr>
            <p:cNvGrpSpPr/>
            <p:nvPr userDrawn="1"/>
          </p:nvGrpSpPr>
          <p:grpSpPr>
            <a:xfrm>
              <a:off x="4220965" y="6136328"/>
              <a:ext cx="1299668" cy="362760"/>
              <a:chOff x="4220965" y="6136328"/>
              <a:chExt cx="1299668" cy="362760"/>
            </a:xfrm>
          </p:grpSpPr>
          <p:sp>
            <p:nvSpPr>
              <p:cNvPr id="107" name="Retângulo: Cantos Arredondados 106">
                <a:extLst>
                  <a:ext uri="{FF2B5EF4-FFF2-40B4-BE49-F238E27FC236}">
                    <a16:creationId xmlns:a16="http://schemas.microsoft.com/office/drawing/2014/main" id="{16292B6F-8D1F-427D-A6F3-C65CF77E8874}"/>
                  </a:ext>
                </a:extLst>
              </p:cNvPr>
              <p:cNvSpPr/>
              <p:nvPr userDrawn="1"/>
            </p:nvSpPr>
            <p:spPr>
              <a:xfrm>
                <a:off x="4337010" y="6136328"/>
                <a:ext cx="1062214" cy="358470"/>
              </a:xfrm>
              <a:prstGeom prst="roundRect">
                <a:avLst/>
              </a:prstGeom>
              <a:gradFill>
                <a:gsLst>
                  <a:gs pos="0">
                    <a:srgbClr val="03B9CE"/>
                  </a:gs>
                  <a:gs pos="100000">
                    <a:srgbClr val="3E7998"/>
                  </a:gs>
                </a:gsLst>
                <a:lin ang="5400000" scaled="0"/>
              </a:gradFill>
              <a:ln w="19050">
                <a:solidFill>
                  <a:schemeClr val="bg1"/>
                </a:solidFill>
              </a:ln>
              <a:effectLst>
                <a:outerShdw blurRad="127000" dist="76200" dir="8100000" algn="tr" rotWithShape="0">
                  <a:prstClr val="black">
                    <a:alpha val="2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Ins="0" rtlCol="0" anchor="ctr">
                <a:noAutofit/>
              </a:bodyPr>
              <a:lstStyle/>
              <a:p>
                <a:pPr algn="ctr">
                  <a:lnSpc>
                    <a:spcPts val="1400"/>
                  </a:lnSpc>
                </a:pPr>
                <a:endParaRPr lang="pt-BR"/>
              </a:p>
            </p:txBody>
          </p:sp>
          <p:sp>
            <p:nvSpPr>
              <p:cNvPr id="108" name="Retângulo 107">
                <a:extLst>
                  <a:ext uri="{FF2B5EF4-FFF2-40B4-BE49-F238E27FC236}">
                    <a16:creationId xmlns:a16="http://schemas.microsoft.com/office/drawing/2014/main" id="{08591D50-886B-41FA-889F-A3AAB9575165}"/>
                  </a:ext>
                </a:extLst>
              </p:cNvPr>
              <p:cNvSpPr/>
              <p:nvPr/>
            </p:nvSpPr>
            <p:spPr>
              <a:xfrm>
                <a:off x="4220965" y="6160534"/>
                <a:ext cx="1299668" cy="33855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 defTabSz="609585">
                  <a:lnSpc>
                    <a:spcPct val="80000"/>
                  </a:lnSpc>
                  <a:spcAft>
                    <a:spcPts val="800"/>
                  </a:spcAft>
                </a:pPr>
                <a:r>
                  <a:rPr lang="pt-BR" sz="2000" b="0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Lato Black" panose="020F0502020204030203" pitchFamily="34" charset="0"/>
                    <a:ea typeface="Lato Black" panose="020F0502020204030203" pitchFamily="34" charset="0"/>
                    <a:cs typeface="Lato Black" panose="020F0502020204030203" pitchFamily="34" charset="0"/>
                  </a:rPr>
                  <a:t>2000</a:t>
                </a:r>
              </a:p>
            </p:txBody>
          </p:sp>
        </p:grpSp>
        <p:grpSp>
          <p:nvGrpSpPr>
            <p:cNvPr id="92" name="Agrupar 91">
              <a:extLst>
                <a:ext uri="{FF2B5EF4-FFF2-40B4-BE49-F238E27FC236}">
                  <a16:creationId xmlns:a16="http://schemas.microsoft.com/office/drawing/2014/main" id="{2C7335D3-9A83-407C-8EFC-46683F7E7DA3}"/>
                </a:ext>
              </a:extLst>
            </p:cNvPr>
            <p:cNvGrpSpPr/>
            <p:nvPr userDrawn="1"/>
          </p:nvGrpSpPr>
          <p:grpSpPr>
            <a:xfrm>
              <a:off x="5445562" y="6136328"/>
              <a:ext cx="1299668" cy="362760"/>
              <a:chOff x="5445562" y="6136328"/>
              <a:chExt cx="1299668" cy="362760"/>
            </a:xfrm>
          </p:grpSpPr>
          <p:sp>
            <p:nvSpPr>
              <p:cNvPr id="105" name="Retângulo: Cantos Arredondados 104">
                <a:extLst>
                  <a:ext uri="{FF2B5EF4-FFF2-40B4-BE49-F238E27FC236}">
                    <a16:creationId xmlns:a16="http://schemas.microsoft.com/office/drawing/2014/main" id="{9377B124-6512-4E2F-8595-1E2B5F6615F1}"/>
                  </a:ext>
                </a:extLst>
              </p:cNvPr>
              <p:cNvSpPr/>
              <p:nvPr userDrawn="1"/>
            </p:nvSpPr>
            <p:spPr>
              <a:xfrm>
                <a:off x="5544396" y="6136328"/>
                <a:ext cx="1062214" cy="358470"/>
              </a:xfrm>
              <a:prstGeom prst="roundRect">
                <a:avLst/>
              </a:prstGeom>
              <a:gradFill>
                <a:gsLst>
                  <a:gs pos="0">
                    <a:srgbClr val="03B9CE"/>
                  </a:gs>
                  <a:gs pos="100000">
                    <a:srgbClr val="3E7998"/>
                  </a:gs>
                </a:gsLst>
                <a:lin ang="5400000" scaled="0"/>
              </a:gradFill>
              <a:ln w="19050">
                <a:solidFill>
                  <a:schemeClr val="bg1"/>
                </a:solidFill>
              </a:ln>
              <a:effectLst>
                <a:outerShdw blurRad="127000" dist="76200" dir="8100000" algn="tr" rotWithShape="0">
                  <a:prstClr val="black">
                    <a:alpha val="2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Ins="0" rtlCol="0" anchor="ctr">
                <a:noAutofit/>
              </a:bodyPr>
              <a:lstStyle/>
              <a:p>
                <a:pPr algn="ctr">
                  <a:lnSpc>
                    <a:spcPts val="1400"/>
                  </a:lnSpc>
                </a:pPr>
                <a:endParaRPr lang="pt-BR"/>
              </a:p>
            </p:txBody>
          </p:sp>
          <p:sp>
            <p:nvSpPr>
              <p:cNvPr id="106" name="Retângulo 105">
                <a:extLst>
                  <a:ext uri="{FF2B5EF4-FFF2-40B4-BE49-F238E27FC236}">
                    <a16:creationId xmlns:a16="http://schemas.microsoft.com/office/drawing/2014/main" id="{F305CC23-92C1-470E-B684-4F0FFEF8D1FC}"/>
                  </a:ext>
                </a:extLst>
              </p:cNvPr>
              <p:cNvSpPr/>
              <p:nvPr/>
            </p:nvSpPr>
            <p:spPr>
              <a:xfrm>
                <a:off x="5445562" y="6160534"/>
                <a:ext cx="1299668" cy="33855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 defTabSz="609585">
                  <a:lnSpc>
                    <a:spcPct val="80000"/>
                  </a:lnSpc>
                  <a:spcAft>
                    <a:spcPts val="800"/>
                  </a:spcAft>
                </a:pPr>
                <a:r>
                  <a:rPr lang="pt-BR" sz="2000" b="0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Lato Black" panose="020F0502020204030203" pitchFamily="34" charset="0"/>
                    <a:ea typeface="Lato Black" panose="020F0502020204030203" pitchFamily="34" charset="0"/>
                    <a:cs typeface="Lato Black" panose="020F0502020204030203" pitchFamily="34" charset="0"/>
                  </a:rPr>
                  <a:t>2005</a:t>
                </a:r>
              </a:p>
            </p:txBody>
          </p:sp>
        </p:grpSp>
        <p:grpSp>
          <p:nvGrpSpPr>
            <p:cNvPr id="93" name="Agrupar 92">
              <a:extLst>
                <a:ext uri="{FF2B5EF4-FFF2-40B4-BE49-F238E27FC236}">
                  <a16:creationId xmlns:a16="http://schemas.microsoft.com/office/drawing/2014/main" id="{659FCFA4-C68A-4B6E-B4B9-CE61CD363B88}"/>
                </a:ext>
              </a:extLst>
            </p:cNvPr>
            <p:cNvGrpSpPr/>
            <p:nvPr userDrawn="1"/>
          </p:nvGrpSpPr>
          <p:grpSpPr>
            <a:xfrm>
              <a:off x="6652688" y="6136328"/>
              <a:ext cx="1299668" cy="362760"/>
              <a:chOff x="6652688" y="6136328"/>
              <a:chExt cx="1299668" cy="362760"/>
            </a:xfrm>
          </p:grpSpPr>
          <p:sp>
            <p:nvSpPr>
              <p:cNvPr id="103" name="Retângulo: Cantos Arredondados 102">
                <a:extLst>
                  <a:ext uri="{FF2B5EF4-FFF2-40B4-BE49-F238E27FC236}">
                    <a16:creationId xmlns:a16="http://schemas.microsoft.com/office/drawing/2014/main" id="{262EA276-E0ED-440F-8445-196F011201E1}"/>
                  </a:ext>
                </a:extLst>
              </p:cNvPr>
              <p:cNvSpPr/>
              <p:nvPr userDrawn="1"/>
            </p:nvSpPr>
            <p:spPr>
              <a:xfrm>
                <a:off x="6755081" y="6136328"/>
                <a:ext cx="1062214" cy="358470"/>
              </a:xfrm>
              <a:prstGeom prst="roundRect">
                <a:avLst/>
              </a:prstGeom>
              <a:gradFill>
                <a:gsLst>
                  <a:gs pos="0">
                    <a:srgbClr val="03B9CE"/>
                  </a:gs>
                  <a:gs pos="100000">
                    <a:srgbClr val="3E7998"/>
                  </a:gs>
                </a:gsLst>
                <a:lin ang="5400000" scaled="0"/>
              </a:gradFill>
              <a:ln w="19050">
                <a:solidFill>
                  <a:schemeClr val="bg1"/>
                </a:solidFill>
              </a:ln>
              <a:effectLst>
                <a:outerShdw blurRad="127000" dist="76200" dir="8100000" algn="tr" rotWithShape="0">
                  <a:prstClr val="black">
                    <a:alpha val="2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Ins="0" rtlCol="0" anchor="ctr">
                <a:noAutofit/>
              </a:bodyPr>
              <a:lstStyle/>
              <a:p>
                <a:pPr algn="ctr">
                  <a:lnSpc>
                    <a:spcPts val="1400"/>
                  </a:lnSpc>
                </a:pPr>
                <a:endParaRPr lang="pt-BR"/>
              </a:p>
            </p:txBody>
          </p:sp>
          <p:sp>
            <p:nvSpPr>
              <p:cNvPr id="104" name="Retângulo 103">
                <a:extLst>
                  <a:ext uri="{FF2B5EF4-FFF2-40B4-BE49-F238E27FC236}">
                    <a16:creationId xmlns:a16="http://schemas.microsoft.com/office/drawing/2014/main" id="{9EC3822D-AEBE-4E80-B0D1-FDF152807808}"/>
                  </a:ext>
                </a:extLst>
              </p:cNvPr>
              <p:cNvSpPr/>
              <p:nvPr/>
            </p:nvSpPr>
            <p:spPr>
              <a:xfrm>
                <a:off x="6652688" y="6160534"/>
                <a:ext cx="1299668" cy="33855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 defTabSz="609585">
                  <a:lnSpc>
                    <a:spcPct val="80000"/>
                  </a:lnSpc>
                  <a:spcAft>
                    <a:spcPts val="800"/>
                  </a:spcAft>
                </a:pPr>
                <a:r>
                  <a:rPr lang="pt-BR" sz="2000" b="0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Lato Black" panose="020F0502020204030203" pitchFamily="34" charset="0"/>
                    <a:ea typeface="Lato Black" panose="020F0502020204030203" pitchFamily="34" charset="0"/>
                    <a:cs typeface="Lato Black" panose="020F0502020204030203" pitchFamily="34" charset="0"/>
                  </a:rPr>
                  <a:t>2008</a:t>
                </a:r>
              </a:p>
            </p:txBody>
          </p:sp>
        </p:grpSp>
        <p:grpSp>
          <p:nvGrpSpPr>
            <p:cNvPr id="94" name="Agrupar 93">
              <a:extLst>
                <a:ext uri="{FF2B5EF4-FFF2-40B4-BE49-F238E27FC236}">
                  <a16:creationId xmlns:a16="http://schemas.microsoft.com/office/drawing/2014/main" id="{65A59595-888B-44B9-99C9-16884A1F4412}"/>
                </a:ext>
              </a:extLst>
            </p:cNvPr>
            <p:cNvGrpSpPr/>
            <p:nvPr userDrawn="1"/>
          </p:nvGrpSpPr>
          <p:grpSpPr>
            <a:xfrm>
              <a:off x="9084411" y="6136328"/>
              <a:ext cx="1299668" cy="362760"/>
              <a:chOff x="9084411" y="6136328"/>
              <a:chExt cx="1299668" cy="362760"/>
            </a:xfrm>
          </p:grpSpPr>
          <p:sp>
            <p:nvSpPr>
              <p:cNvPr id="101" name="Retângulo: Cantos Arredondados 100">
                <a:extLst>
                  <a:ext uri="{FF2B5EF4-FFF2-40B4-BE49-F238E27FC236}">
                    <a16:creationId xmlns:a16="http://schemas.microsoft.com/office/drawing/2014/main" id="{E45394A0-CB9A-4785-BEBD-2133B43BED25}"/>
                  </a:ext>
                </a:extLst>
              </p:cNvPr>
              <p:cNvSpPr/>
              <p:nvPr userDrawn="1"/>
            </p:nvSpPr>
            <p:spPr>
              <a:xfrm>
                <a:off x="9193511" y="6136328"/>
                <a:ext cx="1062214" cy="358470"/>
              </a:xfrm>
              <a:prstGeom prst="roundRect">
                <a:avLst/>
              </a:prstGeom>
              <a:gradFill>
                <a:gsLst>
                  <a:gs pos="0">
                    <a:srgbClr val="03B9CE"/>
                  </a:gs>
                  <a:gs pos="100000">
                    <a:srgbClr val="3E7998"/>
                  </a:gs>
                </a:gsLst>
                <a:lin ang="5400000" scaled="0"/>
              </a:gradFill>
              <a:ln w="19050">
                <a:solidFill>
                  <a:schemeClr val="bg1"/>
                </a:solidFill>
              </a:ln>
              <a:effectLst>
                <a:outerShdw blurRad="127000" dist="76200" dir="8100000" algn="tr" rotWithShape="0">
                  <a:prstClr val="black">
                    <a:alpha val="2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Ins="0" rtlCol="0" anchor="ctr">
                <a:noAutofit/>
              </a:bodyPr>
              <a:lstStyle/>
              <a:p>
                <a:pPr algn="ctr">
                  <a:lnSpc>
                    <a:spcPts val="1400"/>
                  </a:lnSpc>
                </a:pPr>
                <a:endParaRPr lang="pt-BR"/>
              </a:p>
            </p:txBody>
          </p:sp>
          <p:sp>
            <p:nvSpPr>
              <p:cNvPr id="102" name="Retângulo 101">
                <a:extLst>
                  <a:ext uri="{FF2B5EF4-FFF2-40B4-BE49-F238E27FC236}">
                    <a16:creationId xmlns:a16="http://schemas.microsoft.com/office/drawing/2014/main" id="{14FF9429-B7C7-454E-BB66-45BC9551C1D4}"/>
                  </a:ext>
                </a:extLst>
              </p:cNvPr>
              <p:cNvSpPr/>
              <p:nvPr/>
            </p:nvSpPr>
            <p:spPr>
              <a:xfrm>
                <a:off x="9084411" y="6160534"/>
                <a:ext cx="1299668" cy="33855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 defTabSz="609585">
                  <a:lnSpc>
                    <a:spcPct val="80000"/>
                  </a:lnSpc>
                  <a:spcAft>
                    <a:spcPts val="800"/>
                  </a:spcAft>
                </a:pPr>
                <a:r>
                  <a:rPr lang="pt-BR" sz="2000" b="0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Lato Black" panose="020F0502020204030203" pitchFamily="34" charset="0"/>
                    <a:ea typeface="Lato Black" panose="020F0502020204030203" pitchFamily="34" charset="0"/>
                    <a:cs typeface="Lato Black" panose="020F0502020204030203" pitchFamily="34" charset="0"/>
                  </a:rPr>
                  <a:t>2016</a:t>
                </a:r>
              </a:p>
            </p:txBody>
          </p:sp>
        </p:grpSp>
        <p:grpSp>
          <p:nvGrpSpPr>
            <p:cNvPr id="95" name="Agrupar 94">
              <a:extLst>
                <a:ext uri="{FF2B5EF4-FFF2-40B4-BE49-F238E27FC236}">
                  <a16:creationId xmlns:a16="http://schemas.microsoft.com/office/drawing/2014/main" id="{37E39457-06C2-4915-B0FA-746C1273E374}"/>
                </a:ext>
              </a:extLst>
            </p:cNvPr>
            <p:cNvGrpSpPr/>
            <p:nvPr userDrawn="1"/>
          </p:nvGrpSpPr>
          <p:grpSpPr>
            <a:xfrm>
              <a:off x="10283557" y="6136328"/>
              <a:ext cx="1299668" cy="358470"/>
              <a:chOff x="10283557" y="6136328"/>
              <a:chExt cx="1299668" cy="358470"/>
            </a:xfrm>
          </p:grpSpPr>
          <p:sp>
            <p:nvSpPr>
              <p:cNvPr id="99" name="Retângulo: Cantos Arredondados 98">
                <a:extLst>
                  <a:ext uri="{FF2B5EF4-FFF2-40B4-BE49-F238E27FC236}">
                    <a16:creationId xmlns:a16="http://schemas.microsoft.com/office/drawing/2014/main" id="{592FC2AE-2414-4E5F-BC7D-5C7AA6BA125B}"/>
                  </a:ext>
                </a:extLst>
              </p:cNvPr>
              <p:cNvSpPr/>
              <p:nvPr userDrawn="1"/>
            </p:nvSpPr>
            <p:spPr>
              <a:xfrm>
                <a:off x="10402852" y="6136328"/>
                <a:ext cx="1062214" cy="358470"/>
              </a:xfrm>
              <a:prstGeom prst="roundRect">
                <a:avLst/>
              </a:prstGeom>
              <a:gradFill>
                <a:gsLst>
                  <a:gs pos="0">
                    <a:srgbClr val="03B9CE"/>
                  </a:gs>
                  <a:gs pos="100000">
                    <a:srgbClr val="3E7998"/>
                  </a:gs>
                </a:gsLst>
                <a:lin ang="5400000" scaled="0"/>
              </a:gradFill>
              <a:ln w="19050">
                <a:solidFill>
                  <a:schemeClr val="bg1"/>
                </a:solidFill>
              </a:ln>
              <a:effectLst>
                <a:outerShdw blurRad="127000" dist="76200" dir="8100000" algn="tr" rotWithShape="0">
                  <a:prstClr val="black">
                    <a:alpha val="2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Ins="0" rtlCol="0" anchor="ctr">
                <a:noAutofit/>
              </a:bodyPr>
              <a:lstStyle/>
              <a:p>
                <a:pPr algn="ctr">
                  <a:lnSpc>
                    <a:spcPts val="1400"/>
                  </a:lnSpc>
                </a:pPr>
                <a:endParaRPr lang="pt-BR"/>
              </a:p>
            </p:txBody>
          </p:sp>
          <p:sp>
            <p:nvSpPr>
              <p:cNvPr id="100" name="Retângulo 99">
                <a:extLst>
                  <a:ext uri="{FF2B5EF4-FFF2-40B4-BE49-F238E27FC236}">
                    <a16:creationId xmlns:a16="http://schemas.microsoft.com/office/drawing/2014/main" id="{D5AA24B9-D204-4819-9241-39EF99CA4472}"/>
                  </a:ext>
                </a:extLst>
              </p:cNvPr>
              <p:cNvSpPr/>
              <p:nvPr/>
            </p:nvSpPr>
            <p:spPr>
              <a:xfrm>
                <a:off x="10283557" y="6153056"/>
                <a:ext cx="1299668" cy="33855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 defTabSz="609585">
                  <a:lnSpc>
                    <a:spcPct val="80000"/>
                  </a:lnSpc>
                  <a:spcAft>
                    <a:spcPts val="800"/>
                  </a:spcAft>
                </a:pPr>
                <a:r>
                  <a:rPr lang="pt-BR" sz="2000" b="0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Lato Black" panose="020F0502020204030203" pitchFamily="34" charset="0"/>
                    <a:ea typeface="Lato Black" panose="020F0502020204030203" pitchFamily="34" charset="0"/>
                    <a:cs typeface="Lato Black" panose="020F0502020204030203" pitchFamily="34" charset="0"/>
                  </a:rPr>
                  <a:t>2019</a:t>
                </a:r>
              </a:p>
            </p:txBody>
          </p:sp>
        </p:grpSp>
        <p:grpSp>
          <p:nvGrpSpPr>
            <p:cNvPr id="96" name="Agrupar 95">
              <a:extLst>
                <a:ext uri="{FF2B5EF4-FFF2-40B4-BE49-F238E27FC236}">
                  <a16:creationId xmlns:a16="http://schemas.microsoft.com/office/drawing/2014/main" id="{488ACC9E-077C-4B82-80EA-F4EE4B764E78}"/>
                </a:ext>
              </a:extLst>
            </p:cNvPr>
            <p:cNvGrpSpPr/>
            <p:nvPr userDrawn="1"/>
          </p:nvGrpSpPr>
          <p:grpSpPr>
            <a:xfrm>
              <a:off x="7873295" y="6136328"/>
              <a:ext cx="1299668" cy="362760"/>
              <a:chOff x="7873295" y="6136328"/>
              <a:chExt cx="1299668" cy="362760"/>
            </a:xfrm>
          </p:grpSpPr>
          <p:sp>
            <p:nvSpPr>
              <p:cNvPr id="97" name="Retângulo: Cantos Arredondados 96">
                <a:extLst>
                  <a:ext uri="{FF2B5EF4-FFF2-40B4-BE49-F238E27FC236}">
                    <a16:creationId xmlns:a16="http://schemas.microsoft.com/office/drawing/2014/main" id="{C437EB90-9F67-47D8-A0D7-4BB655D5574B}"/>
                  </a:ext>
                </a:extLst>
              </p:cNvPr>
              <p:cNvSpPr/>
              <p:nvPr userDrawn="1"/>
            </p:nvSpPr>
            <p:spPr>
              <a:xfrm>
                <a:off x="7979060" y="6136328"/>
                <a:ext cx="1062214" cy="358470"/>
              </a:xfrm>
              <a:prstGeom prst="roundRect">
                <a:avLst/>
              </a:prstGeom>
              <a:gradFill>
                <a:gsLst>
                  <a:gs pos="0">
                    <a:srgbClr val="03B9CE"/>
                  </a:gs>
                  <a:gs pos="100000">
                    <a:srgbClr val="3E7998"/>
                  </a:gs>
                </a:gsLst>
                <a:lin ang="5400000" scaled="0"/>
              </a:gradFill>
              <a:ln w="19050">
                <a:solidFill>
                  <a:schemeClr val="bg1"/>
                </a:solidFill>
              </a:ln>
              <a:effectLst>
                <a:outerShdw blurRad="127000" dist="76200" dir="8100000" algn="tr" rotWithShape="0">
                  <a:prstClr val="black">
                    <a:alpha val="2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Ins="0" rtlCol="0" anchor="ctr">
                <a:noAutofit/>
              </a:bodyPr>
              <a:lstStyle/>
              <a:p>
                <a:pPr algn="ctr">
                  <a:lnSpc>
                    <a:spcPts val="1400"/>
                  </a:lnSpc>
                </a:pPr>
                <a:endParaRPr lang="pt-BR"/>
              </a:p>
            </p:txBody>
          </p:sp>
          <p:sp>
            <p:nvSpPr>
              <p:cNvPr id="98" name="Retângulo 97">
                <a:extLst>
                  <a:ext uri="{FF2B5EF4-FFF2-40B4-BE49-F238E27FC236}">
                    <a16:creationId xmlns:a16="http://schemas.microsoft.com/office/drawing/2014/main" id="{46DB637C-6E91-4DC4-A099-AA7413911307}"/>
                  </a:ext>
                </a:extLst>
              </p:cNvPr>
              <p:cNvSpPr/>
              <p:nvPr/>
            </p:nvSpPr>
            <p:spPr>
              <a:xfrm>
                <a:off x="7873295" y="6160534"/>
                <a:ext cx="1299668" cy="33855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 defTabSz="609585">
                  <a:lnSpc>
                    <a:spcPct val="80000"/>
                  </a:lnSpc>
                  <a:spcAft>
                    <a:spcPts val="800"/>
                  </a:spcAft>
                </a:pPr>
                <a:r>
                  <a:rPr lang="pt-BR" sz="2000" b="0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Lato Black" panose="020F0502020204030203" pitchFamily="34" charset="0"/>
                    <a:ea typeface="Lato Black" panose="020F0502020204030203" pitchFamily="34" charset="0"/>
                    <a:cs typeface="Lato Black" panose="020F0502020204030203" pitchFamily="34" charset="0"/>
                  </a:rPr>
                  <a:t>2010</a:t>
                </a:r>
              </a:p>
            </p:txBody>
          </p:sp>
        </p:grpSp>
      </p:grpSp>
      <p:sp>
        <p:nvSpPr>
          <p:cNvPr id="115" name="Retângulo 114">
            <a:extLst>
              <a:ext uri="{FF2B5EF4-FFF2-40B4-BE49-F238E27FC236}">
                <a16:creationId xmlns:a16="http://schemas.microsoft.com/office/drawing/2014/main" id="{4BE1A749-37F8-4C2B-B7D8-FDB1D23889F5}"/>
              </a:ext>
            </a:extLst>
          </p:cNvPr>
          <p:cNvSpPr/>
          <p:nvPr/>
        </p:nvSpPr>
        <p:spPr>
          <a:xfrm>
            <a:off x="2279084" y="387359"/>
            <a:ext cx="7633832" cy="5770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90000"/>
              </a:lnSpc>
              <a:spcAft>
                <a:spcPts val="600"/>
              </a:spcAft>
            </a:pPr>
            <a:r>
              <a:rPr lang="pt-BR" sz="3500" b="0" dirty="0">
                <a:solidFill>
                  <a:srgbClr val="3E7998"/>
                </a:solidFill>
                <a:latin typeface="Lato Black" panose="020F0A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Nossa história</a:t>
            </a:r>
          </a:p>
        </p:txBody>
      </p:sp>
      <p:sp>
        <p:nvSpPr>
          <p:cNvPr id="116" name="CaixaDeTexto 115">
            <a:extLst>
              <a:ext uri="{FF2B5EF4-FFF2-40B4-BE49-F238E27FC236}">
                <a16:creationId xmlns:a16="http://schemas.microsoft.com/office/drawing/2014/main" id="{E4CD318C-683B-4725-8E77-43D4083717EF}"/>
              </a:ext>
            </a:extLst>
          </p:cNvPr>
          <p:cNvSpPr txBox="1"/>
          <p:nvPr/>
        </p:nvSpPr>
        <p:spPr>
          <a:xfrm>
            <a:off x="10069780" y="6667701"/>
            <a:ext cx="2198038" cy="2308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pt-BR" sz="900" b="1" dirty="0">
                <a:solidFill>
                  <a:schemeClr val="bg1"/>
                </a:solidFill>
                <a:effectLst/>
                <a:ea typeface="Arial" charset="0"/>
                <a:cs typeface="Arial" charset="0"/>
              </a:rPr>
              <a:t>©2021 ICTS. Todos os direitos reservados.</a:t>
            </a:r>
          </a:p>
        </p:txBody>
      </p:sp>
    </p:spTree>
    <p:extLst>
      <p:ext uri="{BB962C8B-B14F-4D97-AF65-F5344CB8AC3E}">
        <p14:creationId xmlns:p14="http://schemas.microsoft.com/office/powerpoint/2010/main" val="1106567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10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 descr="Uma imagem contendo ao ar livre, água, barco, grande&#10;&#10;Descrição gerada automaticamente">
            <a:extLst>
              <a:ext uri="{FF2B5EF4-FFF2-40B4-BE49-F238E27FC236}">
                <a16:creationId xmlns:a16="http://schemas.microsoft.com/office/drawing/2014/main" id="{667DB5F9-A409-40B3-8014-35B8E78F3EF1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7370" b="5369"/>
          <a:stretch/>
        </p:blipFill>
        <p:spPr>
          <a:xfrm>
            <a:off x="-13566" y="0"/>
            <a:ext cx="12205566" cy="6905320"/>
          </a:xfrm>
          <a:prstGeom prst="rect">
            <a:avLst/>
          </a:prstGeom>
        </p:spPr>
      </p:pic>
      <p:sp>
        <p:nvSpPr>
          <p:cNvPr id="3" name="Retângulo 2">
            <a:extLst>
              <a:ext uri="{FF2B5EF4-FFF2-40B4-BE49-F238E27FC236}">
                <a16:creationId xmlns:a16="http://schemas.microsoft.com/office/drawing/2014/main" id="{AEA20850-B7ED-40BE-B048-9121A589B56A}"/>
              </a:ext>
            </a:extLst>
          </p:cNvPr>
          <p:cNvSpPr/>
          <p:nvPr/>
        </p:nvSpPr>
        <p:spPr>
          <a:xfrm>
            <a:off x="-13567" y="130946"/>
            <a:ext cx="12205568" cy="6775700"/>
          </a:xfrm>
          <a:prstGeom prst="rect">
            <a:avLst/>
          </a:prstGeom>
          <a:gradFill flip="none" rotWithShape="1">
            <a:gsLst>
              <a:gs pos="53000">
                <a:srgbClr val="03B9CE">
                  <a:alpha val="8000"/>
                </a:srgbClr>
              </a:gs>
              <a:gs pos="0">
                <a:srgbClr val="3E7998"/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b="0" dirty="0">
              <a:latin typeface="Lato Black" panose="020F0502020204030203" pitchFamily="34" charset="0"/>
              <a:ea typeface="Lato Black" panose="020F0502020204030203" pitchFamily="34" charset="0"/>
              <a:cs typeface="Lato Black" panose="020F0502020204030203" pitchFamily="34" charset="0"/>
            </a:endParaRPr>
          </a:p>
        </p:txBody>
      </p:sp>
      <p:grpSp>
        <p:nvGrpSpPr>
          <p:cNvPr id="43" name="Agrupar 42">
            <a:extLst>
              <a:ext uri="{FF2B5EF4-FFF2-40B4-BE49-F238E27FC236}">
                <a16:creationId xmlns:a16="http://schemas.microsoft.com/office/drawing/2014/main" id="{66E3BA9C-4C7D-4716-B6EC-AA3F0AF92E92}"/>
              </a:ext>
            </a:extLst>
          </p:cNvPr>
          <p:cNvGrpSpPr/>
          <p:nvPr/>
        </p:nvGrpSpPr>
        <p:grpSpPr>
          <a:xfrm>
            <a:off x="3077156" y="3141594"/>
            <a:ext cx="3020954" cy="3474532"/>
            <a:chOff x="9187672" y="3112565"/>
            <a:chExt cx="3020954" cy="3474532"/>
          </a:xfrm>
        </p:grpSpPr>
        <p:grpSp>
          <p:nvGrpSpPr>
            <p:cNvPr id="7" name="Agrupar 6">
              <a:extLst>
                <a:ext uri="{FF2B5EF4-FFF2-40B4-BE49-F238E27FC236}">
                  <a16:creationId xmlns:a16="http://schemas.microsoft.com/office/drawing/2014/main" id="{8121A1A5-D50B-4F11-9833-041A23C5181A}"/>
                </a:ext>
              </a:extLst>
            </p:cNvPr>
            <p:cNvGrpSpPr/>
            <p:nvPr/>
          </p:nvGrpSpPr>
          <p:grpSpPr>
            <a:xfrm>
              <a:off x="9414861" y="3112565"/>
              <a:ext cx="2528755" cy="2528755"/>
              <a:chOff x="1790264" y="-834782"/>
              <a:chExt cx="8527564" cy="8527564"/>
            </a:xfrm>
          </p:grpSpPr>
          <p:sp>
            <p:nvSpPr>
              <p:cNvPr id="8" name="Elipse 7">
                <a:extLst>
                  <a:ext uri="{FF2B5EF4-FFF2-40B4-BE49-F238E27FC236}">
                    <a16:creationId xmlns:a16="http://schemas.microsoft.com/office/drawing/2014/main" id="{D04118C2-D394-4BB9-BA38-60C1BEBD30F3}"/>
                  </a:ext>
                </a:extLst>
              </p:cNvPr>
              <p:cNvSpPr/>
              <p:nvPr userDrawn="1"/>
            </p:nvSpPr>
            <p:spPr>
              <a:xfrm>
                <a:off x="2098696" y="-568301"/>
                <a:ext cx="7994602" cy="7994602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dirty="0"/>
              </a:p>
            </p:txBody>
          </p:sp>
          <p:sp>
            <p:nvSpPr>
              <p:cNvPr id="9" name="Elipse 8">
                <a:extLst>
                  <a:ext uri="{FF2B5EF4-FFF2-40B4-BE49-F238E27FC236}">
                    <a16:creationId xmlns:a16="http://schemas.microsoft.com/office/drawing/2014/main" id="{EAE3C4D6-FAD6-4923-9F4B-1E3F3554B362}"/>
                  </a:ext>
                </a:extLst>
              </p:cNvPr>
              <p:cNvSpPr/>
              <p:nvPr userDrawn="1"/>
            </p:nvSpPr>
            <p:spPr>
              <a:xfrm>
                <a:off x="1790264" y="-834782"/>
                <a:ext cx="8527564" cy="8527564"/>
              </a:xfrm>
              <a:prstGeom prst="ellipse">
                <a:avLst/>
              </a:prstGeom>
              <a:noFill/>
              <a:ln w="12700">
                <a:solidFill>
                  <a:schemeClr val="bg1"/>
                </a:solidFill>
              </a:ln>
              <a:effectLst>
                <a:glow rad="101600">
                  <a:srgbClr val="00B0F0">
                    <a:alpha val="40000"/>
                  </a:srgb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/>
              </a:p>
            </p:txBody>
          </p:sp>
          <p:sp>
            <p:nvSpPr>
              <p:cNvPr id="10" name="Elipse 9">
                <a:extLst>
                  <a:ext uri="{FF2B5EF4-FFF2-40B4-BE49-F238E27FC236}">
                    <a16:creationId xmlns:a16="http://schemas.microsoft.com/office/drawing/2014/main" id="{1A2FCF09-0084-4321-A548-DDC5CC97E9C5}"/>
                  </a:ext>
                </a:extLst>
              </p:cNvPr>
              <p:cNvSpPr/>
              <p:nvPr userDrawn="1"/>
            </p:nvSpPr>
            <p:spPr>
              <a:xfrm>
                <a:off x="2393506" y="-225798"/>
                <a:ext cx="7321080" cy="7321076"/>
              </a:xfrm>
              <a:prstGeom prst="ellipse">
                <a:avLst/>
              </a:prstGeom>
              <a:noFill/>
              <a:ln w="127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dirty="0"/>
              </a:p>
            </p:txBody>
          </p:sp>
        </p:grpSp>
        <p:sp>
          <p:nvSpPr>
            <p:cNvPr id="13" name="CaixaDeTexto 42">
              <a:extLst>
                <a:ext uri="{FF2B5EF4-FFF2-40B4-BE49-F238E27FC236}">
                  <a16:creationId xmlns:a16="http://schemas.microsoft.com/office/drawing/2014/main" id="{4E621317-9429-4672-83DC-242A3C232B3D}"/>
                </a:ext>
              </a:extLst>
            </p:cNvPr>
            <p:cNvSpPr txBox="1"/>
            <p:nvPr/>
          </p:nvSpPr>
          <p:spPr>
            <a:xfrm>
              <a:off x="9268093" y="5726733"/>
              <a:ext cx="2814448" cy="86036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 defTabSz="342788">
                <a:lnSpc>
                  <a:spcPts val="2000"/>
                </a:lnSpc>
                <a:spcAft>
                  <a:spcPts val="338"/>
                </a:spcAft>
              </a:pPr>
              <a:r>
                <a:rPr lang="pt-BR" sz="1800" dirty="0">
                  <a:solidFill>
                    <a:schemeClr val="bg1"/>
                  </a:solidFill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dos 200 maiores grupos</a:t>
              </a:r>
            </a:p>
            <a:p>
              <a:pPr algn="ctr" defTabSz="342788">
                <a:lnSpc>
                  <a:spcPts val="2000"/>
                </a:lnSpc>
                <a:spcAft>
                  <a:spcPts val="338"/>
                </a:spcAft>
              </a:pPr>
              <a:r>
                <a:rPr lang="pt-BR" sz="1800" dirty="0">
                  <a:solidFill>
                    <a:schemeClr val="bg1"/>
                  </a:solidFill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empresariais do Brasil.</a:t>
              </a:r>
            </a:p>
            <a:p>
              <a:pPr algn="ctr" defTabSz="342788">
                <a:lnSpc>
                  <a:spcPts val="1500"/>
                </a:lnSpc>
              </a:pPr>
              <a:r>
                <a:rPr lang="pt-BR" sz="1000" b="1" dirty="0">
                  <a:solidFill>
                    <a:schemeClr val="bg1"/>
                  </a:solidFill>
                  <a:ea typeface="Lato" panose="020F0502020204030203" pitchFamily="34" charset="0"/>
                  <a:cs typeface="Lato" panose="020F0502020204030203" pitchFamily="34" charset="0"/>
                </a:rPr>
                <a:t>Exame – guia Melhores &amp; Maiores 2021</a:t>
              </a:r>
            </a:p>
          </p:txBody>
        </p:sp>
        <p:sp>
          <p:nvSpPr>
            <p:cNvPr id="25" name="CaixaDeTexto 38">
              <a:extLst>
                <a:ext uri="{FF2B5EF4-FFF2-40B4-BE49-F238E27FC236}">
                  <a16:creationId xmlns:a16="http://schemas.microsoft.com/office/drawing/2014/main" id="{1E4F7662-C5BC-44EA-A9DF-1687AB2F1402}"/>
                </a:ext>
              </a:extLst>
            </p:cNvPr>
            <p:cNvSpPr txBox="1"/>
            <p:nvPr/>
          </p:nvSpPr>
          <p:spPr>
            <a:xfrm>
              <a:off x="9187672" y="3768049"/>
              <a:ext cx="3020954" cy="14004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342788">
                <a:spcAft>
                  <a:spcPts val="338"/>
                </a:spcAft>
              </a:pPr>
              <a:r>
                <a:rPr lang="pt-BR" sz="8500" b="1" dirty="0">
                  <a:solidFill>
                    <a:srgbClr val="02BDD2"/>
                  </a:solidFill>
                  <a:latin typeface="Lato" panose="020F0502020204030203" pitchFamily="34" charset="0"/>
                </a:rPr>
                <a:t>58%</a:t>
              </a:r>
              <a:endParaRPr lang="pt-BR" sz="8500" dirty="0">
                <a:solidFill>
                  <a:srgbClr val="02BDD2"/>
                </a:solidFill>
                <a:latin typeface="Lato" panose="020F0502020204030203" pitchFamily="34" charset="0"/>
              </a:endParaRPr>
            </a:p>
          </p:txBody>
        </p:sp>
        <p:sp>
          <p:nvSpPr>
            <p:cNvPr id="37" name="CaixaDeTexto 36">
              <a:extLst>
                <a:ext uri="{FF2B5EF4-FFF2-40B4-BE49-F238E27FC236}">
                  <a16:creationId xmlns:a16="http://schemas.microsoft.com/office/drawing/2014/main" id="{71050E16-FCCA-46BE-B075-FDE22AFD3907}"/>
                </a:ext>
              </a:extLst>
            </p:cNvPr>
            <p:cNvSpPr txBox="1"/>
            <p:nvPr/>
          </p:nvSpPr>
          <p:spPr>
            <a:xfrm>
              <a:off x="9471668" y="3501457"/>
              <a:ext cx="238997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342788">
                <a:spcAft>
                  <a:spcPts val="338"/>
                </a:spcAft>
              </a:pPr>
              <a:r>
                <a:rPr lang="pt-BR" sz="1800" dirty="0">
                  <a:solidFill>
                    <a:srgbClr val="00B9CE"/>
                  </a:solidFill>
                  <a:effectLst/>
                  <a:latin typeface="Lato Black" panose="020F0502020204030203" pitchFamily="34" charset="0"/>
                  <a:ea typeface="Lato Black" panose="020F0502020204030203" pitchFamily="34" charset="0"/>
                  <a:cs typeface="Lato Black" panose="020F0502020204030203" pitchFamily="34" charset="0"/>
                </a:rPr>
                <a:t>Atendemos a</a:t>
              </a:r>
            </a:p>
          </p:txBody>
        </p:sp>
      </p:grpSp>
      <p:grpSp>
        <p:nvGrpSpPr>
          <p:cNvPr id="42" name="Agrupar 41">
            <a:extLst>
              <a:ext uri="{FF2B5EF4-FFF2-40B4-BE49-F238E27FC236}">
                <a16:creationId xmlns:a16="http://schemas.microsoft.com/office/drawing/2014/main" id="{8F3E2940-9A55-486B-9A3D-5555D854C2E1}"/>
              </a:ext>
            </a:extLst>
          </p:cNvPr>
          <p:cNvGrpSpPr/>
          <p:nvPr/>
        </p:nvGrpSpPr>
        <p:grpSpPr>
          <a:xfrm>
            <a:off x="-14514" y="3112564"/>
            <a:ext cx="3013507" cy="3260500"/>
            <a:chOff x="6080392" y="3112564"/>
            <a:chExt cx="3013507" cy="3260500"/>
          </a:xfrm>
        </p:grpSpPr>
        <p:sp>
          <p:nvSpPr>
            <p:cNvPr id="12" name="CaixaDeTexto 42">
              <a:extLst>
                <a:ext uri="{FF2B5EF4-FFF2-40B4-BE49-F238E27FC236}">
                  <a16:creationId xmlns:a16="http://schemas.microsoft.com/office/drawing/2014/main" id="{F2C90A9D-4123-4607-82A8-3CB63D065CEE}"/>
                </a:ext>
              </a:extLst>
            </p:cNvPr>
            <p:cNvSpPr txBox="1"/>
            <p:nvPr/>
          </p:nvSpPr>
          <p:spPr>
            <a:xfrm>
              <a:off x="6200531" y="5726733"/>
              <a:ext cx="2893368" cy="64633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 defTabSz="342788">
                <a:spcAft>
                  <a:spcPts val="338"/>
                </a:spcAft>
              </a:pPr>
              <a:r>
                <a:rPr lang="pt-BR" sz="1800" dirty="0">
                  <a:solidFill>
                    <a:schemeClr val="bg1"/>
                  </a:solidFill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clientes de diversas indústrias e segmentos</a:t>
              </a:r>
            </a:p>
          </p:txBody>
        </p:sp>
        <p:grpSp>
          <p:nvGrpSpPr>
            <p:cNvPr id="22" name="Agrupar 21">
              <a:extLst>
                <a:ext uri="{FF2B5EF4-FFF2-40B4-BE49-F238E27FC236}">
                  <a16:creationId xmlns:a16="http://schemas.microsoft.com/office/drawing/2014/main" id="{E8A3A879-A3CD-4D00-9A15-C745EC473EF7}"/>
                </a:ext>
              </a:extLst>
            </p:cNvPr>
            <p:cNvGrpSpPr/>
            <p:nvPr/>
          </p:nvGrpSpPr>
          <p:grpSpPr>
            <a:xfrm>
              <a:off x="6355081" y="3112564"/>
              <a:ext cx="2528755" cy="2528755"/>
              <a:chOff x="1790264" y="-834782"/>
              <a:chExt cx="8527564" cy="8527564"/>
            </a:xfrm>
          </p:grpSpPr>
          <p:sp>
            <p:nvSpPr>
              <p:cNvPr id="23" name="Elipse 22">
                <a:extLst>
                  <a:ext uri="{FF2B5EF4-FFF2-40B4-BE49-F238E27FC236}">
                    <a16:creationId xmlns:a16="http://schemas.microsoft.com/office/drawing/2014/main" id="{7A4E234F-19CE-4D49-B959-44BAB5D7672C}"/>
                  </a:ext>
                </a:extLst>
              </p:cNvPr>
              <p:cNvSpPr/>
              <p:nvPr userDrawn="1"/>
            </p:nvSpPr>
            <p:spPr>
              <a:xfrm>
                <a:off x="2098696" y="-568301"/>
                <a:ext cx="7994602" cy="7994602"/>
              </a:xfrm>
              <a:prstGeom prst="ellipse">
                <a:avLst/>
              </a:prstGeom>
              <a:solidFill>
                <a:srgbClr val="00B9C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4" name="Elipse 23">
                <a:extLst>
                  <a:ext uri="{FF2B5EF4-FFF2-40B4-BE49-F238E27FC236}">
                    <a16:creationId xmlns:a16="http://schemas.microsoft.com/office/drawing/2014/main" id="{26173666-F9A4-4BD8-83D2-C6AB16C9976A}"/>
                  </a:ext>
                </a:extLst>
              </p:cNvPr>
              <p:cNvSpPr/>
              <p:nvPr userDrawn="1"/>
            </p:nvSpPr>
            <p:spPr>
              <a:xfrm>
                <a:off x="1790264" y="-834782"/>
                <a:ext cx="8527564" cy="8527564"/>
              </a:xfrm>
              <a:prstGeom prst="ellipse">
                <a:avLst/>
              </a:prstGeom>
              <a:noFill/>
              <a:ln w="12700">
                <a:solidFill>
                  <a:schemeClr val="bg1"/>
                </a:solidFill>
              </a:ln>
              <a:effectLst>
                <a:glow rad="101600">
                  <a:srgbClr val="00B0F0">
                    <a:alpha val="40000"/>
                  </a:srgb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36" name="CaixaDeTexto 35">
              <a:extLst>
                <a:ext uri="{FF2B5EF4-FFF2-40B4-BE49-F238E27FC236}">
                  <a16:creationId xmlns:a16="http://schemas.microsoft.com/office/drawing/2014/main" id="{6BAD3933-8EB0-4BAC-B2C2-BF81CD951175}"/>
                </a:ext>
              </a:extLst>
            </p:cNvPr>
            <p:cNvSpPr txBox="1"/>
            <p:nvPr/>
          </p:nvSpPr>
          <p:spPr>
            <a:xfrm>
              <a:off x="6433199" y="3501457"/>
              <a:ext cx="238997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342788">
                <a:spcAft>
                  <a:spcPts val="338"/>
                </a:spcAft>
              </a:pPr>
              <a:r>
                <a:rPr lang="pt-BR" sz="1800" dirty="0">
                  <a:solidFill>
                    <a:schemeClr val="bg1"/>
                  </a:solidFill>
                  <a:effectLst/>
                  <a:latin typeface="Lato Black" panose="020F0502020204030203" pitchFamily="34" charset="0"/>
                  <a:ea typeface="Lato Black" panose="020F0502020204030203" pitchFamily="34" charset="0"/>
                  <a:cs typeface="Lato Black" panose="020F0502020204030203" pitchFamily="34" charset="0"/>
                </a:rPr>
                <a:t>Servimos</a:t>
              </a:r>
            </a:p>
          </p:txBody>
        </p:sp>
        <p:sp>
          <p:nvSpPr>
            <p:cNvPr id="98" name="CaixaDeTexto 38">
              <a:extLst>
                <a:ext uri="{FF2B5EF4-FFF2-40B4-BE49-F238E27FC236}">
                  <a16:creationId xmlns:a16="http://schemas.microsoft.com/office/drawing/2014/main" id="{555DDEA5-C4D5-48A0-AE0E-78FB7BD8581B}"/>
                </a:ext>
              </a:extLst>
            </p:cNvPr>
            <p:cNvSpPr txBox="1"/>
            <p:nvPr/>
          </p:nvSpPr>
          <p:spPr>
            <a:xfrm>
              <a:off x="6080392" y="3862383"/>
              <a:ext cx="2983390" cy="116955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342788">
                <a:spcAft>
                  <a:spcPts val="338"/>
                </a:spcAft>
              </a:pPr>
              <a:r>
                <a:rPr lang="pt-BR" sz="7000" b="1" dirty="0">
                  <a:solidFill>
                    <a:schemeClr val="bg1"/>
                  </a:solidFill>
                  <a:latin typeface="Lato" panose="020F0502020204030203" pitchFamily="34" charset="0"/>
                </a:rPr>
                <a:t>+1mil</a:t>
              </a:r>
              <a:endParaRPr lang="pt-BR" sz="7000" dirty="0">
                <a:solidFill>
                  <a:schemeClr val="bg1"/>
                </a:solidFill>
                <a:latin typeface="Lato" panose="020F0502020204030203" pitchFamily="34" charset="0"/>
              </a:endParaRPr>
            </a:p>
          </p:txBody>
        </p:sp>
      </p:grpSp>
      <p:pic>
        <p:nvPicPr>
          <p:cNvPr id="101" name="Imagem 100">
            <a:extLst>
              <a:ext uri="{FF2B5EF4-FFF2-40B4-BE49-F238E27FC236}">
                <a16:creationId xmlns:a16="http://schemas.microsoft.com/office/drawing/2014/main" id="{BC3B9010-50B1-411B-AEF6-E1DBDB719C0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6510"/>
          <a:stretch/>
        </p:blipFill>
        <p:spPr>
          <a:xfrm>
            <a:off x="298202" y="-5136"/>
            <a:ext cx="11595597" cy="1586761"/>
          </a:xfrm>
          <a:prstGeom prst="rect">
            <a:avLst/>
          </a:prstGeom>
        </p:spPr>
      </p:pic>
      <p:grpSp>
        <p:nvGrpSpPr>
          <p:cNvPr id="26" name="Agrupar 25">
            <a:extLst>
              <a:ext uri="{FF2B5EF4-FFF2-40B4-BE49-F238E27FC236}">
                <a16:creationId xmlns:a16="http://schemas.microsoft.com/office/drawing/2014/main" id="{731AA3F2-6BB2-42BF-965C-9A6E71B71CAB}"/>
              </a:ext>
            </a:extLst>
          </p:cNvPr>
          <p:cNvGrpSpPr/>
          <p:nvPr/>
        </p:nvGrpSpPr>
        <p:grpSpPr>
          <a:xfrm>
            <a:off x="3044815" y="2569029"/>
            <a:ext cx="6539419" cy="4342469"/>
            <a:chOff x="3044815" y="-51649"/>
            <a:chExt cx="6539419" cy="6963147"/>
          </a:xfrm>
        </p:grpSpPr>
        <p:grpSp>
          <p:nvGrpSpPr>
            <p:cNvPr id="27" name="Agrupar 26">
              <a:extLst>
                <a:ext uri="{FF2B5EF4-FFF2-40B4-BE49-F238E27FC236}">
                  <a16:creationId xmlns:a16="http://schemas.microsoft.com/office/drawing/2014/main" id="{FB0318DE-F090-41F8-A1B2-5CE19F693A04}"/>
                </a:ext>
              </a:extLst>
            </p:cNvPr>
            <p:cNvGrpSpPr/>
            <p:nvPr userDrawn="1"/>
          </p:nvGrpSpPr>
          <p:grpSpPr>
            <a:xfrm>
              <a:off x="3044815" y="-51649"/>
              <a:ext cx="6539419" cy="6953240"/>
              <a:chOff x="3028594" y="-51649"/>
              <a:chExt cx="6539419" cy="6953240"/>
            </a:xfrm>
          </p:grpSpPr>
          <p:grpSp>
            <p:nvGrpSpPr>
              <p:cNvPr id="29" name="Agrupar 28">
                <a:extLst>
                  <a:ext uri="{FF2B5EF4-FFF2-40B4-BE49-F238E27FC236}">
                    <a16:creationId xmlns:a16="http://schemas.microsoft.com/office/drawing/2014/main" id="{487582F7-92B4-4E00-B85A-A68871DC2869}"/>
                  </a:ext>
                </a:extLst>
              </p:cNvPr>
              <p:cNvGrpSpPr/>
              <p:nvPr userDrawn="1"/>
            </p:nvGrpSpPr>
            <p:grpSpPr>
              <a:xfrm>
                <a:off x="3028594" y="-51649"/>
                <a:ext cx="6539419" cy="6948987"/>
                <a:chOff x="3028594" y="1173013"/>
                <a:chExt cx="6539419" cy="4492588"/>
              </a:xfrm>
            </p:grpSpPr>
            <p:pic>
              <p:nvPicPr>
                <p:cNvPr id="31" name="Imagem 30">
                  <a:extLst>
                    <a:ext uri="{FF2B5EF4-FFF2-40B4-BE49-F238E27FC236}">
                      <a16:creationId xmlns:a16="http://schemas.microsoft.com/office/drawing/2014/main" id="{5B51E4F0-795F-4B7A-89BB-FE601AC79359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 cstate="print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3028594" y="1310140"/>
                  <a:ext cx="427476" cy="4223837"/>
                </a:xfrm>
                <a:prstGeom prst="rect">
                  <a:avLst/>
                </a:prstGeom>
              </p:spPr>
            </p:pic>
            <p:grpSp>
              <p:nvGrpSpPr>
                <p:cNvPr id="32" name="Agrupar 31">
                  <a:extLst>
                    <a:ext uri="{FF2B5EF4-FFF2-40B4-BE49-F238E27FC236}">
                      <a16:creationId xmlns:a16="http://schemas.microsoft.com/office/drawing/2014/main" id="{A72482E0-B87C-4D17-86C2-2F92D13D1687}"/>
                    </a:ext>
                  </a:extLst>
                </p:cNvPr>
                <p:cNvGrpSpPr/>
                <p:nvPr userDrawn="1"/>
              </p:nvGrpSpPr>
              <p:grpSpPr>
                <a:xfrm>
                  <a:off x="6091821" y="1173013"/>
                  <a:ext cx="427476" cy="4492588"/>
                  <a:chOff x="6101474" y="880786"/>
                  <a:chExt cx="181349" cy="5438368"/>
                </a:xfrm>
              </p:grpSpPr>
              <p:pic>
                <p:nvPicPr>
                  <p:cNvPr id="34" name="Imagem 33">
                    <a:extLst>
                      <a:ext uri="{FF2B5EF4-FFF2-40B4-BE49-F238E27FC236}">
                        <a16:creationId xmlns:a16="http://schemas.microsoft.com/office/drawing/2014/main" id="{20FF3B3C-D8C1-4F7E-A99D-B1C37B294A1F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4" cstate="print">
                    <a:extLst>
                      <a:ext uri="{28A0092B-C50C-407E-A947-70E740481C1C}">
                        <a14:useLocalDpi xmlns:a14="http://schemas.microsoft.com/office/drawing/2010/main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6101474" y="1046779"/>
                    <a:ext cx="181349" cy="5113040"/>
                  </a:xfrm>
                  <a:prstGeom prst="rect">
                    <a:avLst/>
                  </a:prstGeom>
                </p:spPr>
              </p:pic>
              <p:cxnSp>
                <p:nvCxnSpPr>
                  <p:cNvPr id="35" name="Conector reto 34">
                    <a:extLst>
                      <a:ext uri="{FF2B5EF4-FFF2-40B4-BE49-F238E27FC236}">
                        <a16:creationId xmlns:a16="http://schemas.microsoft.com/office/drawing/2014/main" id="{709DC22A-1A3C-4592-8D6E-450C7DAB253D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6107784" y="880786"/>
                    <a:ext cx="0" cy="5438368"/>
                  </a:xfrm>
                  <a:prstGeom prst="line">
                    <a:avLst/>
                  </a:prstGeom>
                  <a:ln w="50800">
                    <a:gradFill>
                      <a:gsLst>
                        <a:gs pos="65000">
                          <a:srgbClr val="FFFFFF"/>
                        </a:gs>
                        <a:gs pos="37000">
                          <a:schemeClr val="bg1"/>
                        </a:gs>
                        <a:gs pos="0">
                          <a:schemeClr val="accent1">
                            <a:lumMod val="5000"/>
                            <a:lumOff val="95000"/>
                            <a:alpha val="0"/>
                          </a:schemeClr>
                        </a:gs>
                        <a:gs pos="100000">
                          <a:schemeClr val="bg1">
                            <a:alpha val="0"/>
                          </a:schemeClr>
                        </a:gs>
                      </a:gsLst>
                      <a:lin ang="5400000" scaled="1"/>
                    </a:gra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pic>
              <p:nvPicPr>
                <p:cNvPr id="33" name="Imagem 32">
                  <a:extLst>
                    <a:ext uri="{FF2B5EF4-FFF2-40B4-BE49-F238E27FC236}">
                      <a16:creationId xmlns:a16="http://schemas.microsoft.com/office/drawing/2014/main" id="{90714EEB-1E7F-4F99-A18A-AEC0FA9F662D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 cstate="print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9140537" y="1302135"/>
                  <a:ext cx="427476" cy="4223837"/>
                </a:xfrm>
                <a:prstGeom prst="rect">
                  <a:avLst/>
                </a:prstGeom>
              </p:spPr>
            </p:pic>
          </p:grpSp>
          <p:cxnSp>
            <p:nvCxnSpPr>
              <p:cNvPr id="30" name="Conector reto 29">
                <a:extLst>
                  <a:ext uri="{FF2B5EF4-FFF2-40B4-BE49-F238E27FC236}">
                    <a16:creationId xmlns:a16="http://schemas.microsoft.com/office/drawing/2014/main" id="{799EE462-4B1E-42E9-907D-6543DD1A4728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3044774" y="-47396"/>
                <a:ext cx="0" cy="6948987"/>
              </a:xfrm>
              <a:prstGeom prst="line">
                <a:avLst/>
              </a:prstGeom>
              <a:ln w="50800">
                <a:gradFill>
                  <a:gsLst>
                    <a:gs pos="65000">
                      <a:srgbClr val="FFFFFF"/>
                    </a:gs>
                    <a:gs pos="37000">
                      <a:schemeClr val="bg1"/>
                    </a:gs>
                    <a:gs pos="0">
                      <a:schemeClr val="accent1">
                        <a:lumMod val="5000"/>
                        <a:lumOff val="95000"/>
                        <a:alpha val="0"/>
                      </a:schemeClr>
                    </a:gs>
                    <a:gs pos="100000">
                      <a:schemeClr val="bg1">
                        <a:alpha val="0"/>
                      </a:schemeClr>
                    </a:gs>
                  </a:gsLst>
                  <a:lin ang="5400000" scaled="1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28" name="Conector reto 27">
              <a:extLst>
                <a:ext uri="{FF2B5EF4-FFF2-40B4-BE49-F238E27FC236}">
                  <a16:creationId xmlns:a16="http://schemas.microsoft.com/office/drawing/2014/main" id="{969CB577-7DBC-402E-882C-9244F67E05B1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9165937" y="-37489"/>
              <a:ext cx="0" cy="6948987"/>
            </a:xfrm>
            <a:prstGeom prst="line">
              <a:avLst/>
            </a:prstGeom>
            <a:ln w="50800">
              <a:gradFill>
                <a:gsLst>
                  <a:gs pos="65000">
                    <a:srgbClr val="FFFFFF"/>
                  </a:gs>
                  <a:gs pos="37000">
                    <a:schemeClr val="bg1"/>
                  </a:gs>
                  <a:gs pos="0">
                    <a:schemeClr val="accent1">
                      <a:lumMod val="5000"/>
                      <a:lumOff val="95000"/>
                      <a:alpha val="0"/>
                    </a:schemeClr>
                  </a:gs>
                  <a:gs pos="100000">
                    <a:schemeClr val="bg1">
                      <a:alpha val="0"/>
                    </a:schemeClr>
                  </a:gs>
                </a:gsLst>
                <a:lin ang="5400000" scaled="1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9" name="Agrupar 88">
            <a:extLst>
              <a:ext uri="{FF2B5EF4-FFF2-40B4-BE49-F238E27FC236}">
                <a16:creationId xmlns:a16="http://schemas.microsoft.com/office/drawing/2014/main" id="{13021830-58B1-4389-BF0D-0CBCFFEF736F}"/>
              </a:ext>
            </a:extLst>
          </p:cNvPr>
          <p:cNvGrpSpPr/>
          <p:nvPr/>
        </p:nvGrpSpPr>
        <p:grpSpPr>
          <a:xfrm>
            <a:off x="3920755" y="1713098"/>
            <a:ext cx="4379072" cy="1194448"/>
            <a:chOff x="248618" y="2178445"/>
            <a:chExt cx="2855526" cy="778882"/>
          </a:xfrm>
        </p:grpSpPr>
        <p:sp>
          <p:nvSpPr>
            <p:cNvPr id="90" name="Forma Livre: Forma 89">
              <a:extLst>
                <a:ext uri="{FF2B5EF4-FFF2-40B4-BE49-F238E27FC236}">
                  <a16:creationId xmlns:a16="http://schemas.microsoft.com/office/drawing/2014/main" id="{7ECBE7A4-FFB8-4351-8C57-DC3818A2D553}"/>
                </a:ext>
              </a:extLst>
            </p:cNvPr>
            <p:cNvSpPr/>
            <p:nvPr/>
          </p:nvSpPr>
          <p:spPr>
            <a:xfrm>
              <a:off x="248618" y="2399718"/>
              <a:ext cx="579468" cy="557609"/>
            </a:xfrm>
            <a:custGeom>
              <a:avLst/>
              <a:gdLst>
                <a:gd name="connsiteX0" fmla="*/ 0 w 579468"/>
                <a:gd name="connsiteY0" fmla="*/ 70051 h 557609"/>
                <a:gd name="connsiteX1" fmla="*/ 566772 w 579468"/>
                <a:gd name="connsiteY1" fmla="*/ 3534 h 557609"/>
                <a:gd name="connsiteX2" fmla="*/ 579468 w 579468"/>
                <a:gd name="connsiteY2" fmla="*/ 472325 h 557609"/>
                <a:gd name="connsiteX3" fmla="*/ 3174 w 579468"/>
                <a:gd name="connsiteY3" fmla="*/ 557610 h 557609"/>
                <a:gd name="connsiteX4" fmla="*/ 113989 w 579468"/>
                <a:gd name="connsiteY4" fmla="*/ 288507 h 557609"/>
                <a:gd name="connsiteX5" fmla="*/ 0 w 579468"/>
                <a:gd name="connsiteY5" fmla="*/ 70051 h 5576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79468" h="557609">
                  <a:moveTo>
                    <a:pt x="0" y="70051"/>
                  </a:moveTo>
                  <a:cubicBezTo>
                    <a:pt x="0" y="70051"/>
                    <a:pt x="361012" y="-18546"/>
                    <a:pt x="566772" y="3534"/>
                  </a:cubicBezTo>
                  <a:lnTo>
                    <a:pt x="579468" y="472325"/>
                  </a:lnTo>
                  <a:cubicBezTo>
                    <a:pt x="579468" y="472325"/>
                    <a:pt x="152078" y="526008"/>
                    <a:pt x="3174" y="557610"/>
                  </a:cubicBezTo>
                  <a:lnTo>
                    <a:pt x="113989" y="288507"/>
                  </a:lnTo>
                  <a:lnTo>
                    <a:pt x="0" y="70051"/>
                  </a:lnTo>
                  <a:close/>
                </a:path>
              </a:pathLst>
            </a:custGeom>
            <a:gradFill>
              <a:gsLst>
                <a:gs pos="0">
                  <a:srgbClr val="3E7998"/>
                </a:gs>
                <a:gs pos="100000">
                  <a:srgbClr val="00B9CE"/>
                </a:gs>
              </a:gsLst>
              <a:lin ang="16200000" scaled="1"/>
            </a:gradFill>
            <a:ln w="13784" cap="flat">
              <a:solidFill>
                <a:srgbClr val="01BDD2"/>
              </a:solidFill>
              <a:prstDash val="solid"/>
              <a:miter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txBody>
            <a:bodyPr rtlCol="0" anchor="ctr"/>
            <a:lstStyle/>
            <a:p>
              <a:endParaRPr lang="pt-BR" dirty="0"/>
            </a:p>
          </p:txBody>
        </p:sp>
        <p:sp>
          <p:nvSpPr>
            <p:cNvPr id="91" name="Forma Livre: Forma 90">
              <a:extLst>
                <a:ext uri="{FF2B5EF4-FFF2-40B4-BE49-F238E27FC236}">
                  <a16:creationId xmlns:a16="http://schemas.microsoft.com/office/drawing/2014/main" id="{537E2AEB-03E9-4225-9D53-47F18DFFD68E}"/>
                </a:ext>
              </a:extLst>
            </p:cNvPr>
            <p:cNvSpPr/>
            <p:nvPr/>
          </p:nvSpPr>
          <p:spPr>
            <a:xfrm>
              <a:off x="524068" y="2390692"/>
              <a:ext cx="303879" cy="481348"/>
            </a:xfrm>
            <a:custGeom>
              <a:avLst/>
              <a:gdLst>
                <a:gd name="connsiteX0" fmla="*/ 303879 w 303879"/>
                <a:gd name="connsiteY0" fmla="*/ 0 h 481348"/>
                <a:gd name="connsiteX1" fmla="*/ 104053 w 303879"/>
                <a:gd name="connsiteY1" fmla="*/ 307053 h 481348"/>
                <a:gd name="connsiteX2" fmla="*/ 0 w 303879"/>
                <a:gd name="connsiteY2" fmla="*/ 367360 h 481348"/>
                <a:gd name="connsiteX3" fmla="*/ 303879 w 303879"/>
                <a:gd name="connsiteY3" fmla="*/ 481349 h 4813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03879" h="481348">
                  <a:moveTo>
                    <a:pt x="303879" y="0"/>
                  </a:moveTo>
                  <a:lnTo>
                    <a:pt x="104053" y="307053"/>
                  </a:lnTo>
                  <a:lnTo>
                    <a:pt x="0" y="367360"/>
                  </a:lnTo>
                  <a:lnTo>
                    <a:pt x="303879" y="481349"/>
                  </a:lnTo>
                  <a:close/>
                </a:path>
              </a:pathLst>
            </a:custGeom>
            <a:solidFill>
              <a:srgbClr val="575757"/>
            </a:solidFill>
            <a:ln w="1378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92" name="Forma Livre: Forma 91">
              <a:extLst>
                <a:ext uri="{FF2B5EF4-FFF2-40B4-BE49-F238E27FC236}">
                  <a16:creationId xmlns:a16="http://schemas.microsoft.com/office/drawing/2014/main" id="{8AA9EAAB-0521-4CAB-97E9-59B714EF863D}"/>
                </a:ext>
              </a:extLst>
            </p:cNvPr>
            <p:cNvSpPr/>
            <p:nvPr/>
          </p:nvSpPr>
          <p:spPr>
            <a:xfrm>
              <a:off x="2524676" y="2399299"/>
              <a:ext cx="579468" cy="557609"/>
            </a:xfrm>
            <a:custGeom>
              <a:avLst/>
              <a:gdLst>
                <a:gd name="connsiteX0" fmla="*/ 579468 w 579468"/>
                <a:gd name="connsiteY0" fmla="*/ 70051 h 557609"/>
                <a:gd name="connsiteX1" fmla="*/ 12696 w 579468"/>
                <a:gd name="connsiteY1" fmla="*/ 3534 h 557609"/>
                <a:gd name="connsiteX2" fmla="*/ 0 w 579468"/>
                <a:gd name="connsiteY2" fmla="*/ 472325 h 557609"/>
                <a:gd name="connsiteX3" fmla="*/ 576294 w 579468"/>
                <a:gd name="connsiteY3" fmla="*/ 557610 h 557609"/>
                <a:gd name="connsiteX4" fmla="*/ 465479 w 579468"/>
                <a:gd name="connsiteY4" fmla="*/ 288507 h 557609"/>
                <a:gd name="connsiteX5" fmla="*/ 579468 w 579468"/>
                <a:gd name="connsiteY5" fmla="*/ 70051 h 5576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79468" h="557609">
                  <a:moveTo>
                    <a:pt x="579468" y="70051"/>
                  </a:moveTo>
                  <a:cubicBezTo>
                    <a:pt x="579468" y="70051"/>
                    <a:pt x="218456" y="-18546"/>
                    <a:pt x="12696" y="3534"/>
                  </a:cubicBezTo>
                  <a:lnTo>
                    <a:pt x="0" y="472325"/>
                  </a:lnTo>
                  <a:cubicBezTo>
                    <a:pt x="0" y="472325"/>
                    <a:pt x="427391" y="526008"/>
                    <a:pt x="576294" y="557610"/>
                  </a:cubicBezTo>
                  <a:lnTo>
                    <a:pt x="465479" y="288507"/>
                  </a:lnTo>
                  <a:lnTo>
                    <a:pt x="579468" y="70051"/>
                  </a:lnTo>
                  <a:close/>
                </a:path>
              </a:pathLst>
            </a:custGeom>
            <a:gradFill>
              <a:gsLst>
                <a:gs pos="0">
                  <a:srgbClr val="3E7998"/>
                </a:gs>
                <a:gs pos="100000">
                  <a:srgbClr val="00B9CE"/>
                </a:gs>
              </a:gsLst>
              <a:lin ang="16200000" scaled="1"/>
            </a:gradFill>
            <a:ln w="13784" cap="flat">
              <a:solidFill>
                <a:srgbClr val="01BDD2"/>
              </a:solidFill>
              <a:prstDash val="solid"/>
              <a:miter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txBody>
            <a:bodyPr rtlCol="0" anchor="ctr"/>
            <a:lstStyle/>
            <a:p>
              <a:endParaRPr lang="pt-BR" dirty="0"/>
            </a:p>
          </p:txBody>
        </p:sp>
        <p:sp>
          <p:nvSpPr>
            <p:cNvPr id="93" name="Forma Livre: Forma 92">
              <a:extLst>
                <a:ext uri="{FF2B5EF4-FFF2-40B4-BE49-F238E27FC236}">
                  <a16:creationId xmlns:a16="http://schemas.microsoft.com/office/drawing/2014/main" id="{B593FFC8-C242-449A-8128-283CE0127DDA}"/>
                </a:ext>
              </a:extLst>
            </p:cNvPr>
            <p:cNvSpPr/>
            <p:nvPr/>
          </p:nvSpPr>
          <p:spPr>
            <a:xfrm>
              <a:off x="2524813" y="2390416"/>
              <a:ext cx="303879" cy="481210"/>
            </a:xfrm>
            <a:custGeom>
              <a:avLst/>
              <a:gdLst>
                <a:gd name="connsiteX0" fmla="*/ 0 w 303879"/>
                <a:gd name="connsiteY0" fmla="*/ 0 h 481210"/>
                <a:gd name="connsiteX1" fmla="*/ 199826 w 303879"/>
                <a:gd name="connsiteY1" fmla="*/ 306915 h 481210"/>
                <a:gd name="connsiteX2" fmla="*/ 303879 w 303879"/>
                <a:gd name="connsiteY2" fmla="*/ 367222 h 481210"/>
                <a:gd name="connsiteX3" fmla="*/ 0 w 303879"/>
                <a:gd name="connsiteY3" fmla="*/ 481211 h 4812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03879" h="481210">
                  <a:moveTo>
                    <a:pt x="0" y="0"/>
                  </a:moveTo>
                  <a:lnTo>
                    <a:pt x="199826" y="306915"/>
                  </a:lnTo>
                  <a:lnTo>
                    <a:pt x="303879" y="367222"/>
                  </a:lnTo>
                  <a:lnTo>
                    <a:pt x="0" y="481211"/>
                  </a:lnTo>
                  <a:close/>
                </a:path>
              </a:pathLst>
            </a:custGeom>
            <a:solidFill>
              <a:srgbClr val="575757"/>
            </a:solidFill>
            <a:ln w="1378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94" name="Forma Livre: Forma 93">
              <a:extLst>
                <a:ext uri="{FF2B5EF4-FFF2-40B4-BE49-F238E27FC236}">
                  <a16:creationId xmlns:a16="http://schemas.microsoft.com/office/drawing/2014/main" id="{C4121C61-E425-4607-9EDE-28D68965F2FD}"/>
                </a:ext>
              </a:extLst>
            </p:cNvPr>
            <p:cNvSpPr/>
            <p:nvPr/>
          </p:nvSpPr>
          <p:spPr>
            <a:xfrm>
              <a:off x="524068" y="2178445"/>
              <a:ext cx="2305038" cy="579467"/>
            </a:xfrm>
            <a:custGeom>
              <a:avLst/>
              <a:gdLst>
                <a:gd name="connsiteX0" fmla="*/ 2305039 w 2305038"/>
                <a:gd name="connsiteY0" fmla="*/ 579468 h 579467"/>
                <a:gd name="connsiteX1" fmla="*/ 1152589 w 2305038"/>
                <a:gd name="connsiteY1" fmla="*/ 494045 h 579467"/>
                <a:gd name="connsiteX2" fmla="*/ 0 w 2305038"/>
                <a:gd name="connsiteY2" fmla="*/ 579468 h 579467"/>
                <a:gd name="connsiteX3" fmla="*/ 0 w 2305038"/>
                <a:gd name="connsiteY3" fmla="*/ 85423 h 579467"/>
                <a:gd name="connsiteX4" fmla="*/ 1152450 w 2305038"/>
                <a:gd name="connsiteY4" fmla="*/ 0 h 579467"/>
                <a:gd name="connsiteX5" fmla="*/ 2304901 w 2305038"/>
                <a:gd name="connsiteY5" fmla="*/ 85423 h 579467"/>
                <a:gd name="connsiteX6" fmla="*/ 2304901 w 2305038"/>
                <a:gd name="connsiteY6" fmla="*/ 579468 h 5794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305038" h="579467">
                  <a:moveTo>
                    <a:pt x="2305039" y="579468"/>
                  </a:moveTo>
                  <a:cubicBezTo>
                    <a:pt x="2305039" y="579468"/>
                    <a:pt x="2045458" y="494045"/>
                    <a:pt x="1152589" y="494045"/>
                  </a:cubicBezTo>
                  <a:cubicBezTo>
                    <a:pt x="259719" y="494045"/>
                    <a:pt x="0" y="579468"/>
                    <a:pt x="0" y="579468"/>
                  </a:cubicBezTo>
                  <a:lnTo>
                    <a:pt x="0" y="85423"/>
                  </a:lnTo>
                  <a:cubicBezTo>
                    <a:pt x="0" y="85423"/>
                    <a:pt x="392614" y="0"/>
                    <a:pt x="1152450" y="0"/>
                  </a:cubicBezTo>
                  <a:cubicBezTo>
                    <a:pt x="1912287" y="0"/>
                    <a:pt x="2304901" y="85423"/>
                    <a:pt x="2304901" y="85423"/>
                  </a:cubicBezTo>
                  <a:lnTo>
                    <a:pt x="2304901" y="579468"/>
                  </a:lnTo>
                  <a:close/>
                </a:path>
              </a:pathLst>
            </a:custGeom>
            <a:gradFill>
              <a:gsLst>
                <a:gs pos="0">
                  <a:srgbClr val="3E7998"/>
                </a:gs>
                <a:gs pos="100000">
                  <a:srgbClr val="00B9CE"/>
                </a:gs>
              </a:gsLst>
              <a:lin ang="16200000" scaled="1"/>
            </a:gradFill>
            <a:ln w="13784" cap="flat">
              <a:noFill/>
              <a:prstDash val="solid"/>
              <a:miter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txBody>
            <a:bodyPr rtlCol="0" anchor="ctr"/>
            <a:lstStyle/>
            <a:p>
              <a:endParaRPr lang="pt-BR" dirty="0"/>
            </a:p>
          </p:txBody>
        </p:sp>
        <p:sp>
          <p:nvSpPr>
            <p:cNvPr id="95" name="Forma Livre: Forma 94">
              <a:extLst>
                <a:ext uri="{FF2B5EF4-FFF2-40B4-BE49-F238E27FC236}">
                  <a16:creationId xmlns:a16="http://schemas.microsoft.com/office/drawing/2014/main" id="{057E9960-CCCB-4E7E-A4CD-5D02CA1789CC}"/>
                </a:ext>
              </a:extLst>
            </p:cNvPr>
            <p:cNvSpPr/>
            <p:nvPr/>
          </p:nvSpPr>
          <p:spPr>
            <a:xfrm>
              <a:off x="524068" y="2178446"/>
              <a:ext cx="2304900" cy="98809"/>
            </a:xfrm>
            <a:custGeom>
              <a:avLst/>
              <a:gdLst>
                <a:gd name="connsiteX0" fmla="*/ 1152450 w 2304900"/>
                <a:gd name="connsiteY0" fmla="*/ 0 h 98809"/>
                <a:gd name="connsiteX1" fmla="*/ 0 w 2304900"/>
                <a:gd name="connsiteY1" fmla="*/ 85423 h 98809"/>
                <a:gd name="connsiteX2" fmla="*/ 0 w 2304900"/>
                <a:gd name="connsiteY2" fmla="*/ 98809 h 98809"/>
                <a:gd name="connsiteX3" fmla="*/ 1152450 w 2304900"/>
                <a:gd name="connsiteY3" fmla="*/ 13386 h 98809"/>
                <a:gd name="connsiteX4" fmla="*/ 2304901 w 2304900"/>
                <a:gd name="connsiteY4" fmla="*/ 98809 h 98809"/>
                <a:gd name="connsiteX5" fmla="*/ 2304901 w 2304900"/>
                <a:gd name="connsiteY5" fmla="*/ 85423 h 98809"/>
                <a:gd name="connsiteX6" fmla="*/ 1152450 w 2304900"/>
                <a:gd name="connsiteY6" fmla="*/ 0 h 988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304900" h="98809">
                  <a:moveTo>
                    <a:pt x="1152450" y="0"/>
                  </a:moveTo>
                  <a:cubicBezTo>
                    <a:pt x="392614" y="0"/>
                    <a:pt x="0" y="85423"/>
                    <a:pt x="0" y="85423"/>
                  </a:cubicBezTo>
                  <a:lnTo>
                    <a:pt x="0" y="98809"/>
                  </a:lnTo>
                  <a:cubicBezTo>
                    <a:pt x="0" y="98809"/>
                    <a:pt x="392614" y="13386"/>
                    <a:pt x="1152450" y="13386"/>
                  </a:cubicBezTo>
                  <a:cubicBezTo>
                    <a:pt x="1912287" y="13386"/>
                    <a:pt x="2304901" y="98809"/>
                    <a:pt x="2304901" y="98809"/>
                  </a:cubicBezTo>
                  <a:lnTo>
                    <a:pt x="2304901" y="85423"/>
                  </a:lnTo>
                  <a:cubicBezTo>
                    <a:pt x="2305039" y="85423"/>
                    <a:pt x="1912425" y="0"/>
                    <a:pt x="1152450" y="0"/>
                  </a:cubicBezTo>
                  <a:close/>
                </a:path>
              </a:pathLst>
            </a:custGeom>
            <a:solidFill>
              <a:srgbClr val="01BDD2"/>
            </a:solidFill>
            <a:ln w="1378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 dirty="0"/>
            </a:p>
          </p:txBody>
        </p:sp>
        <p:sp>
          <p:nvSpPr>
            <p:cNvPr id="96" name="Forma Livre: Forma 95">
              <a:extLst>
                <a:ext uri="{FF2B5EF4-FFF2-40B4-BE49-F238E27FC236}">
                  <a16:creationId xmlns:a16="http://schemas.microsoft.com/office/drawing/2014/main" id="{E46F0A62-1D3D-4AC1-ADED-EAE2469B1E26}"/>
                </a:ext>
              </a:extLst>
            </p:cNvPr>
            <p:cNvSpPr/>
            <p:nvPr/>
          </p:nvSpPr>
          <p:spPr>
            <a:xfrm>
              <a:off x="522826" y="2658690"/>
              <a:ext cx="2304900" cy="103363"/>
            </a:xfrm>
            <a:custGeom>
              <a:avLst/>
              <a:gdLst>
                <a:gd name="connsiteX0" fmla="*/ 1152451 w 2304900"/>
                <a:gd name="connsiteY0" fmla="*/ 0 h 103363"/>
                <a:gd name="connsiteX1" fmla="*/ 0 w 2304900"/>
                <a:gd name="connsiteY1" fmla="*/ 89425 h 103363"/>
                <a:gd name="connsiteX2" fmla="*/ 0 w 2304900"/>
                <a:gd name="connsiteY2" fmla="*/ 103363 h 103363"/>
                <a:gd name="connsiteX3" fmla="*/ 1152451 w 2304900"/>
                <a:gd name="connsiteY3" fmla="*/ 13938 h 103363"/>
                <a:gd name="connsiteX4" fmla="*/ 2304901 w 2304900"/>
                <a:gd name="connsiteY4" fmla="*/ 103363 h 103363"/>
                <a:gd name="connsiteX5" fmla="*/ 2304901 w 2304900"/>
                <a:gd name="connsiteY5" fmla="*/ 89425 h 103363"/>
                <a:gd name="connsiteX6" fmla="*/ 1152451 w 2304900"/>
                <a:gd name="connsiteY6" fmla="*/ 0 h 1033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304900" h="103363">
                  <a:moveTo>
                    <a:pt x="1152451" y="0"/>
                  </a:moveTo>
                  <a:cubicBezTo>
                    <a:pt x="392614" y="0"/>
                    <a:pt x="0" y="89425"/>
                    <a:pt x="0" y="89425"/>
                  </a:cubicBezTo>
                  <a:lnTo>
                    <a:pt x="0" y="103363"/>
                  </a:lnTo>
                  <a:cubicBezTo>
                    <a:pt x="0" y="103363"/>
                    <a:pt x="392614" y="13938"/>
                    <a:pt x="1152451" y="13938"/>
                  </a:cubicBezTo>
                  <a:cubicBezTo>
                    <a:pt x="1912287" y="13938"/>
                    <a:pt x="2304901" y="103363"/>
                    <a:pt x="2304901" y="103363"/>
                  </a:cubicBezTo>
                  <a:lnTo>
                    <a:pt x="2304901" y="89425"/>
                  </a:lnTo>
                  <a:cubicBezTo>
                    <a:pt x="2304901" y="89425"/>
                    <a:pt x="1912287" y="0"/>
                    <a:pt x="1152451" y="0"/>
                  </a:cubicBezTo>
                  <a:close/>
                </a:path>
              </a:pathLst>
            </a:custGeom>
            <a:solidFill>
              <a:srgbClr val="01BDD2"/>
            </a:solidFill>
            <a:ln w="1378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</p:grpSp>
      <p:sp>
        <p:nvSpPr>
          <p:cNvPr id="99" name="CaixaDeTexto 68">
            <a:extLst>
              <a:ext uri="{FF2B5EF4-FFF2-40B4-BE49-F238E27FC236}">
                <a16:creationId xmlns:a16="http://schemas.microsoft.com/office/drawing/2014/main" id="{A51EBA7E-086D-4812-BFEC-5A59DFF360FF}"/>
              </a:ext>
            </a:extLst>
          </p:cNvPr>
          <p:cNvSpPr txBox="1"/>
          <p:nvPr/>
        </p:nvSpPr>
        <p:spPr>
          <a:xfrm>
            <a:off x="4259214" y="1834382"/>
            <a:ext cx="3733477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3000" b="1" dirty="0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Nossa atuação</a:t>
            </a:r>
          </a:p>
        </p:txBody>
      </p:sp>
      <p:sp>
        <p:nvSpPr>
          <p:cNvPr id="100" name="CaixaDeTexto 99">
            <a:extLst>
              <a:ext uri="{FF2B5EF4-FFF2-40B4-BE49-F238E27FC236}">
                <a16:creationId xmlns:a16="http://schemas.microsoft.com/office/drawing/2014/main" id="{1D2D580D-D0DF-4040-8CBB-741EBCAA35F7}"/>
              </a:ext>
            </a:extLst>
          </p:cNvPr>
          <p:cNvSpPr txBox="1"/>
          <p:nvPr/>
        </p:nvSpPr>
        <p:spPr>
          <a:xfrm>
            <a:off x="10069780" y="6667701"/>
            <a:ext cx="2198038" cy="2308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pt-BR" sz="900" b="1" dirty="0">
                <a:solidFill>
                  <a:schemeClr val="bg1"/>
                </a:solidFill>
                <a:effectLst/>
                <a:ea typeface="Arial" charset="0"/>
                <a:cs typeface="Arial" charset="0"/>
              </a:rPr>
              <a:t>©2021 ICTS. Todos os direitos reservados.</a:t>
            </a:r>
          </a:p>
        </p:txBody>
      </p:sp>
      <p:grpSp>
        <p:nvGrpSpPr>
          <p:cNvPr id="20" name="Agrupar 19">
            <a:extLst>
              <a:ext uri="{FF2B5EF4-FFF2-40B4-BE49-F238E27FC236}">
                <a16:creationId xmlns:a16="http://schemas.microsoft.com/office/drawing/2014/main" id="{ECEBBE2F-99F2-43D5-83FF-73559D75519D}"/>
              </a:ext>
            </a:extLst>
          </p:cNvPr>
          <p:cNvGrpSpPr/>
          <p:nvPr/>
        </p:nvGrpSpPr>
        <p:grpSpPr>
          <a:xfrm>
            <a:off x="9101794" y="3123050"/>
            <a:ext cx="3087272" cy="3252360"/>
            <a:chOff x="-2473" y="3123050"/>
            <a:chExt cx="3087272" cy="3252360"/>
          </a:xfrm>
        </p:grpSpPr>
        <p:grpSp>
          <p:nvGrpSpPr>
            <p:cNvPr id="15" name="Agrupar 14">
              <a:extLst>
                <a:ext uri="{FF2B5EF4-FFF2-40B4-BE49-F238E27FC236}">
                  <a16:creationId xmlns:a16="http://schemas.microsoft.com/office/drawing/2014/main" id="{B4C80F4C-A033-4EEE-BDAB-08FB4BFE8E3E}"/>
                </a:ext>
              </a:extLst>
            </p:cNvPr>
            <p:cNvGrpSpPr/>
            <p:nvPr/>
          </p:nvGrpSpPr>
          <p:grpSpPr>
            <a:xfrm>
              <a:off x="73931" y="3123050"/>
              <a:ext cx="3010868" cy="3252360"/>
              <a:chOff x="73931" y="3123050"/>
              <a:chExt cx="3010868" cy="3252360"/>
            </a:xfrm>
          </p:grpSpPr>
          <p:grpSp>
            <p:nvGrpSpPr>
              <p:cNvPr id="4" name="Agrupar 3">
                <a:extLst>
                  <a:ext uri="{FF2B5EF4-FFF2-40B4-BE49-F238E27FC236}">
                    <a16:creationId xmlns:a16="http://schemas.microsoft.com/office/drawing/2014/main" id="{5E2EEA7B-797A-43DC-8551-E95679328DA8}"/>
                  </a:ext>
                </a:extLst>
              </p:cNvPr>
              <p:cNvGrpSpPr/>
              <p:nvPr/>
            </p:nvGrpSpPr>
            <p:grpSpPr>
              <a:xfrm>
                <a:off x="290615" y="3123050"/>
                <a:ext cx="2528755" cy="2528755"/>
                <a:chOff x="1790264" y="-834782"/>
                <a:chExt cx="8527564" cy="8527564"/>
              </a:xfrm>
            </p:grpSpPr>
            <p:sp>
              <p:nvSpPr>
                <p:cNvPr id="5" name="Elipse 4">
                  <a:extLst>
                    <a:ext uri="{FF2B5EF4-FFF2-40B4-BE49-F238E27FC236}">
                      <a16:creationId xmlns:a16="http://schemas.microsoft.com/office/drawing/2014/main" id="{22B45D59-308A-447F-AC0C-D1C39748039C}"/>
                    </a:ext>
                  </a:extLst>
                </p:cNvPr>
                <p:cNvSpPr/>
                <p:nvPr userDrawn="1"/>
              </p:nvSpPr>
              <p:spPr>
                <a:xfrm>
                  <a:off x="2098696" y="-568301"/>
                  <a:ext cx="7994602" cy="7994602"/>
                </a:xfrm>
                <a:prstGeom prst="ellipse">
                  <a:avLst/>
                </a:prstGeom>
                <a:solidFill>
                  <a:srgbClr val="00B9CE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BR" dirty="0"/>
                </a:p>
              </p:txBody>
            </p:sp>
            <p:sp>
              <p:nvSpPr>
                <p:cNvPr id="6" name="Elipse 5">
                  <a:extLst>
                    <a:ext uri="{FF2B5EF4-FFF2-40B4-BE49-F238E27FC236}">
                      <a16:creationId xmlns:a16="http://schemas.microsoft.com/office/drawing/2014/main" id="{CB4A3A5B-5D64-4C3E-812D-75CDD5DB9D34}"/>
                    </a:ext>
                  </a:extLst>
                </p:cNvPr>
                <p:cNvSpPr/>
                <p:nvPr userDrawn="1"/>
              </p:nvSpPr>
              <p:spPr>
                <a:xfrm>
                  <a:off x="1790264" y="-834782"/>
                  <a:ext cx="8527564" cy="8527564"/>
                </a:xfrm>
                <a:prstGeom prst="ellipse">
                  <a:avLst/>
                </a:prstGeom>
                <a:noFill/>
                <a:ln w="12700">
                  <a:solidFill>
                    <a:schemeClr val="bg1"/>
                  </a:solidFill>
                </a:ln>
                <a:effectLst>
                  <a:glow rad="101600">
                    <a:srgbClr val="00B0F0">
                      <a:alpha val="40000"/>
                    </a:srgb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BR"/>
                </a:p>
              </p:txBody>
            </p:sp>
          </p:grpSp>
          <p:sp>
            <p:nvSpPr>
              <p:cNvPr id="14" name="CaixaDeTexto 42">
                <a:extLst>
                  <a:ext uri="{FF2B5EF4-FFF2-40B4-BE49-F238E27FC236}">
                    <a16:creationId xmlns:a16="http://schemas.microsoft.com/office/drawing/2014/main" id="{A3229EF0-3EEA-49E2-9E4B-6DA143182E6E}"/>
                  </a:ext>
                </a:extLst>
              </p:cNvPr>
              <p:cNvSpPr txBox="1"/>
              <p:nvPr/>
            </p:nvSpPr>
            <p:spPr>
              <a:xfrm>
                <a:off x="73931" y="5729079"/>
                <a:ext cx="3010868" cy="64633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 algn="ctr" defTabSz="342788">
                  <a:spcAft>
                    <a:spcPts val="338"/>
                  </a:spcAft>
                </a:pPr>
                <a:r>
                  <a:rPr lang="pt-BR" b="1" dirty="0">
                    <a:solidFill>
                      <a:schemeClr val="bg1"/>
                    </a:solidFill>
                    <a:latin typeface="Lato" panose="020F0502020204030203" pitchFamily="34" charset="0"/>
                    <a:ea typeface="Lato" panose="020F0502020204030203" pitchFamily="34" charset="0"/>
                    <a:cs typeface="Lato" panose="020F0502020204030203" pitchFamily="34" charset="0"/>
                  </a:rPr>
                  <a:t>localidades:</a:t>
                </a:r>
                <a:r>
                  <a:rPr lang="pt-BR" dirty="0">
                    <a:solidFill>
                      <a:schemeClr val="bg1"/>
                    </a:solidFill>
                    <a:latin typeface="Lato" panose="020F0502020204030203" pitchFamily="34" charset="0"/>
                    <a:ea typeface="Lato" panose="020F0502020204030203" pitchFamily="34" charset="0"/>
                    <a:cs typeface="Lato" panose="020F0502020204030203" pitchFamily="34" charset="0"/>
                  </a:rPr>
                  <a:t> </a:t>
                </a:r>
                <a:r>
                  <a:rPr lang="pt-BR" sz="1800" dirty="0">
                    <a:solidFill>
                      <a:schemeClr val="bg1"/>
                    </a:solidFill>
                    <a:latin typeface="Lato" panose="020F0502020204030203" pitchFamily="34" charset="0"/>
                    <a:ea typeface="Lato" panose="020F0502020204030203" pitchFamily="34" charset="0"/>
                    <a:cs typeface="Lato" panose="020F0502020204030203" pitchFamily="34" charset="0"/>
                  </a:rPr>
                  <a:t>São Paulo, Rio de Janeiro e Belo Horizonte</a:t>
                </a:r>
              </a:p>
            </p:txBody>
          </p:sp>
          <p:sp>
            <p:nvSpPr>
              <p:cNvPr id="38" name="CaixaDeTexto 42">
                <a:extLst>
                  <a:ext uri="{FF2B5EF4-FFF2-40B4-BE49-F238E27FC236}">
                    <a16:creationId xmlns:a16="http://schemas.microsoft.com/office/drawing/2014/main" id="{327B9A15-17A0-42E2-AC21-20755217765E}"/>
                  </a:ext>
                </a:extLst>
              </p:cNvPr>
              <p:cNvSpPr txBox="1"/>
              <p:nvPr/>
            </p:nvSpPr>
            <p:spPr>
              <a:xfrm>
                <a:off x="567053" y="3501457"/>
                <a:ext cx="194104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 defTabSz="342788">
                  <a:spcAft>
                    <a:spcPts val="338"/>
                  </a:spcAft>
                </a:pPr>
                <a:r>
                  <a:rPr lang="pt-BR" sz="1800" dirty="0">
                    <a:solidFill>
                      <a:schemeClr val="bg1"/>
                    </a:solidFill>
                    <a:latin typeface="Lato Black" panose="020F0502020204030203" pitchFamily="34" charset="0"/>
                    <a:ea typeface="Lato Black" panose="020F0502020204030203" pitchFamily="34" charset="0"/>
                    <a:cs typeface="Lato Black" panose="020F0502020204030203" pitchFamily="34" charset="0"/>
                  </a:rPr>
                  <a:t>Estamos em</a:t>
                </a:r>
              </a:p>
            </p:txBody>
          </p:sp>
        </p:grpSp>
        <p:sp>
          <p:nvSpPr>
            <p:cNvPr id="97" name="CaixaDeTexto 38">
              <a:extLst>
                <a:ext uri="{FF2B5EF4-FFF2-40B4-BE49-F238E27FC236}">
                  <a16:creationId xmlns:a16="http://schemas.microsoft.com/office/drawing/2014/main" id="{5D94EB93-E403-454D-8038-006C17538AFB}"/>
                </a:ext>
              </a:extLst>
            </p:cNvPr>
            <p:cNvSpPr txBox="1"/>
            <p:nvPr/>
          </p:nvSpPr>
          <p:spPr>
            <a:xfrm>
              <a:off x="-2473" y="3813150"/>
              <a:ext cx="3080094" cy="14003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342788">
                <a:spcAft>
                  <a:spcPts val="338"/>
                </a:spcAft>
              </a:pPr>
              <a:r>
                <a:rPr lang="pt-BR" sz="8500" b="1" dirty="0">
                  <a:solidFill>
                    <a:schemeClr val="bg1"/>
                  </a:solidFill>
                  <a:latin typeface="Lato" panose="020F0502020204030203" pitchFamily="34" charset="0"/>
                </a:rPr>
                <a:t>03</a:t>
              </a:r>
              <a:endParaRPr lang="pt-BR" sz="8500" dirty="0">
                <a:solidFill>
                  <a:schemeClr val="bg1"/>
                </a:solidFill>
                <a:latin typeface="Lato" panose="020F0502020204030203" pitchFamily="34" charset="0"/>
              </a:endParaRPr>
            </a:p>
          </p:txBody>
        </p:sp>
      </p:grpSp>
      <p:grpSp>
        <p:nvGrpSpPr>
          <p:cNvPr id="40" name="Agrupar 39">
            <a:extLst>
              <a:ext uri="{FF2B5EF4-FFF2-40B4-BE49-F238E27FC236}">
                <a16:creationId xmlns:a16="http://schemas.microsoft.com/office/drawing/2014/main" id="{BE4E9698-4929-4C1A-A2A4-372464006268}"/>
              </a:ext>
            </a:extLst>
          </p:cNvPr>
          <p:cNvGrpSpPr/>
          <p:nvPr/>
        </p:nvGrpSpPr>
        <p:grpSpPr>
          <a:xfrm>
            <a:off x="5758750" y="3112564"/>
            <a:ext cx="3826500" cy="3264957"/>
            <a:chOff x="2633466" y="3112564"/>
            <a:chExt cx="3826500" cy="3264957"/>
          </a:xfrm>
        </p:grpSpPr>
        <p:sp>
          <p:nvSpPr>
            <p:cNvPr id="11" name="CaixaDeTexto 42">
              <a:extLst>
                <a:ext uri="{FF2B5EF4-FFF2-40B4-BE49-F238E27FC236}">
                  <a16:creationId xmlns:a16="http://schemas.microsoft.com/office/drawing/2014/main" id="{DC4CB42A-1C08-462D-A854-9E0D0EA7EDB9}"/>
                </a:ext>
              </a:extLst>
            </p:cNvPr>
            <p:cNvSpPr txBox="1"/>
            <p:nvPr/>
          </p:nvSpPr>
          <p:spPr>
            <a:xfrm>
              <a:off x="3174410" y="5731190"/>
              <a:ext cx="2824426" cy="64633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 defTabSz="342788">
                <a:spcAft>
                  <a:spcPts val="338"/>
                </a:spcAft>
              </a:pPr>
              <a:r>
                <a:rPr lang="pt-BR" sz="1800" dirty="0">
                  <a:solidFill>
                    <a:schemeClr val="bg1"/>
                  </a:solidFill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colaboradores altamente qualificados</a:t>
              </a:r>
            </a:p>
          </p:txBody>
        </p:sp>
        <p:grpSp>
          <p:nvGrpSpPr>
            <p:cNvPr id="16" name="Agrupar 15">
              <a:extLst>
                <a:ext uri="{FF2B5EF4-FFF2-40B4-BE49-F238E27FC236}">
                  <a16:creationId xmlns:a16="http://schemas.microsoft.com/office/drawing/2014/main" id="{20776BB2-C02D-4514-9DC9-7A1DD7CD1D2D}"/>
                </a:ext>
              </a:extLst>
            </p:cNvPr>
            <p:cNvGrpSpPr/>
            <p:nvPr/>
          </p:nvGrpSpPr>
          <p:grpSpPr>
            <a:xfrm>
              <a:off x="3269863" y="3112564"/>
              <a:ext cx="2528755" cy="2528755"/>
              <a:chOff x="1790264" y="-834782"/>
              <a:chExt cx="8527564" cy="8527564"/>
            </a:xfrm>
          </p:grpSpPr>
          <p:sp>
            <p:nvSpPr>
              <p:cNvPr id="17" name="Elipse 16">
                <a:extLst>
                  <a:ext uri="{FF2B5EF4-FFF2-40B4-BE49-F238E27FC236}">
                    <a16:creationId xmlns:a16="http://schemas.microsoft.com/office/drawing/2014/main" id="{A283CE08-5B90-46EC-B311-52980BF1CE88}"/>
                  </a:ext>
                </a:extLst>
              </p:cNvPr>
              <p:cNvSpPr/>
              <p:nvPr userDrawn="1"/>
            </p:nvSpPr>
            <p:spPr>
              <a:xfrm>
                <a:off x="2098696" y="-568301"/>
                <a:ext cx="7994602" cy="7994602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dirty="0"/>
              </a:p>
            </p:txBody>
          </p:sp>
          <p:sp>
            <p:nvSpPr>
              <p:cNvPr id="18" name="Elipse 17">
                <a:extLst>
                  <a:ext uri="{FF2B5EF4-FFF2-40B4-BE49-F238E27FC236}">
                    <a16:creationId xmlns:a16="http://schemas.microsoft.com/office/drawing/2014/main" id="{EA09FFFA-FF68-426F-96AC-9E7D3DF4C3F8}"/>
                  </a:ext>
                </a:extLst>
              </p:cNvPr>
              <p:cNvSpPr/>
              <p:nvPr userDrawn="1"/>
            </p:nvSpPr>
            <p:spPr>
              <a:xfrm>
                <a:off x="1790264" y="-834782"/>
                <a:ext cx="8527564" cy="8527564"/>
              </a:xfrm>
              <a:prstGeom prst="ellipse">
                <a:avLst/>
              </a:prstGeom>
              <a:noFill/>
              <a:ln w="12700">
                <a:solidFill>
                  <a:schemeClr val="bg1"/>
                </a:solidFill>
              </a:ln>
              <a:effectLst>
                <a:glow rad="101600">
                  <a:srgbClr val="00B0F0">
                    <a:alpha val="40000"/>
                  </a:srgb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/>
              </a:p>
            </p:txBody>
          </p:sp>
          <p:sp>
            <p:nvSpPr>
              <p:cNvPr id="19" name="Elipse 18">
                <a:extLst>
                  <a:ext uri="{FF2B5EF4-FFF2-40B4-BE49-F238E27FC236}">
                    <a16:creationId xmlns:a16="http://schemas.microsoft.com/office/drawing/2014/main" id="{F0BED235-3981-43BC-B15F-3EECCC2EAC51}"/>
                  </a:ext>
                </a:extLst>
              </p:cNvPr>
              <p:cNvSpPr/>
              <p:nvPr userDrawn="1"/>
            </p:nvSpPr>
            <p:spPr>
              <a:xfrm>
                <a:off x="2393506" y="-225798"/>
                <a:ext cx="7321080" cy="7321076"/>
              </a:xfrm>
              <a:prstGeom prst="ellipse">
                <a:avLst/>
              </a:prstGeom>
              <a:noFill/>
              <a:ln w="127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dirty="0"/>
              </a:p>
            </p:txBody>
          </p:sp>
        </p:grpSp>
        <p:sp>
          <p:nvSpPr>
            <p:cNvPr id="21" name="CaixaDeTexto 38">
              <a:extLst>
                <a:ext uri="{FF2B5EF4-FFF2-40B4-BE49-F238E27FC236}">
                  <a16:creationId xmlns:a16="http://schemas.microsoft.com/office/drawing/2014/main" id="{A42082FB-A545-4078-8BC3-BBC16B46193A}"/>
                </a:ext>
              </a:extLst>
            </p:cNvPr>
            <p:cNvSpPr txBox="1"/>
            <p:nvPr/>
          </p:nvSpPr>
          <p:spPr>
            <a:xfrm>
              <a:off x="2633466" y="3808441"/>
              <a:ext cx="3826500" cy="14003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342788">
                <a:spcAft>
                  <a:spcPts val="338"/>
                </a:spcAft>
              </a:pPr>
              <a:r>
                <a:rPr lang="pt-BR" sz="8500" b="1" dirty="0">
                  <a:solidFill>
                    <a:srgbClr val="02BDD2"/>
                  </a:solidFill>
                  <a:latin typeface="Lato" panose="020F0502020204030203" pitchFamily="34" charset="0"/>
                </a:rPr>
                <a:t>500</a:t>
              </a:r>
              <a:endParaRPr lang="pt-BR" sz="8500" dirty="0">
                <a:solidFill>
                  <a:srgbClr val="02BDD2"/>
                </a:solidFill>
                <a:latin typeface="Lato" panose="020F0502020204030203" pitchFamily="34" charset="0"/>
              </a:endParaRPr>
            </a:p>
          </p:txBody>
        </p:sp>
        <p:sp>
          <p:nvSpPr>
            <p:cNvPr id="39" name="CaixaDeTexto 38">
              <a:extLst>
                <a:ext uri="{FF2B5EF4-FFF2-40B4-BE49-F238E27FC236}">
                  <a16:creationId xmlns:a16="http://schemas.microsoft.com/office/drawing/2014/main" id="{D4EB6491-3CE7-4E15-AD5C-CD15962A30B7}"/>
                </a:ext>
              </a:extLst>
            </p:cNvPr>
            <p:cNvSpPr txBox="1"/>
            <p:nvPr/>
          </p:nvSpPr>
          <p:spPr>
            <a:xfrm>
              <a:off x="3096183" y="3501457"/>
              <a:ext cx="290106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342788">
                <a:spcAft>
                  <a:spcPts val="338"/>
                </a:spcAft>
              </a:pPr>
              <a:r>
                <a:rPr lang="pt-BR" dirty="0">
                  <a:solidFill>
                    <a:srgbClr val="00B9CE"/>
                  </a:solidFill>
                  <a:effectLst/>
                  <a:latin typeface="Lato Black" panose="020F0502020204030203" pitchFamily="34" charset="0"/>
                  <a:ea typeface="Lato Black" panose="020F0502020204030203" pitchFamily="34" charset="0"/>
                  <a:cs typeface="Lato Black" panose="020F0502020204030203" pitchFamily="34" charset="0"/>
                </a:rPr>
                <a:t>Somos cerca de</a:t>
              </a:r>
            </a:p>
          </p:txBody>
        </p:sp>
      </p:grpSp>
      <p:pic>
        <p:nvPicPr>
          <p:cNvPr id="102" name="Gráfico 101">
            <a:extLst>
              <a:ext uri="{FF2B5EF4-FFF2-40B4-BE49-F238E27FC236}">
                <a16:creationId xmlns:a16="http://schemas.microsoft.com/office/drawing/2014/main" id="{42B8187E-3EB6-47B5-B971-9589AE07A5D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852728" y="212313"/>
            <a:ext cx="2532223" cy="8474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71635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0" dur="10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>
            <a:extLst>
              <a:ext uri="{FF2B5EF4-FFF2-40B4-BE49-F238E27FC236}">
                <a16:creationId xmlns:a16="http://schemas.microsoft.com/office/drawing/2014/main" id="{0EBE3AEF-D23B-4025-8DC6-E30EB5FFD6FC}"/>
              </a:ext>
            </a:extLst>
          </p:cNvPr>
          <p:cNvSpPr/>
          <p:nvPr/>
        </p:nvSpPr>
        <p:spPr>
          <a:xfrm>
            <a:off x="-8675" y="0"/>
            <a:ext cx="12200676" cy="6845300"/>
          </a:xfrm>
          <a:prstGeom prst="rect">
            <a:avLst/>
          </a:prstGeom>
          <a:gradFill>
            <a:gsLst>
              <a:gs pos="64000">
                <a:srgbClr val="3E7998"/>
              </a:gs>
              <a:gs pos="0">
                <a:srgbClr val="04A0BA"/>
              </a:gs>
            </a:gsLst>
            <a:lin ang="5400000" scaled="0"/>
          </a:gradFill>
          <a:ln w="571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>
              <a:lnSpc>
                <a:spcPts val="1400"/>
              </a:lnSpc>
            </a:pPr>
            <a:endParaRPr lang="pt-BR" dirty="0"/>
          </a:p>
        </p:txBody>
      </p:sp>
      <p:sp>
        <p:nvSpPr>
          <p:cNvPr id="51" name="Retângulo 50">
            <a:extLst>
              <a:ext uri="{FF2B5EF4-FFF2-40B4-BE49-F238E27FC236}">
                <a16:creationId xmlns:a16="http://schemas.microsoft.com/office/drawing/2014/main" id="{7EE64824-8AD4-4F0F-93C1-5E7E25B549A4}"/>
              </a:ext>
            </a:extLst>
          </p:cNvPr>
          <p:cNvSpPr/>
          <p:nvPr/>
        </p:nvSpPr>
        <p:spPr>
          <a:xfrm>
            <a:off x="-12757" y="3973159"/>
            <a:ext cx="12200673" cy="2891791"/>
          </a:xfrm>
          <a:prstGeom prst="rect">
            <a:avLst/>
          </a:prstGeom>
          <a:gradFill flip="none" rotWithShape="1">
            <a:gsLst>
              <a:gs pos="98000">
                <a:srgbClr val="02B9CE"/>
              </a:gs>
              <a:gs pos="2000">
                <a:srgbClr val="4E819D"/>
              </a:gs>
            </a:gsLst>
            <a:lin ang="16200000" scaled="1"/>
            <a:tileRect/>
          </a:gradFill>
          <a:ln w="57150">
            <a:noFill/>
          </a:ln>
          <a:effectLst>
            <a:outerShdw blurRad="127000" dist="762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>
              <a:lnSpc>
                <a:spcPts val="1400"/>
              </a:lnSpc>
            </a:pPr>
            <a:endParaRPr lang="pt-BR"/>
          </a:p>
        </p:txBody>
      </p:sp>
      <p:pic>
        <p:nvPicPr>
          <p:cNvPr id="55" name="Gráfico 54">
            <a:extLst>
              <a:ext uri="{FF2B5EF4-FFF2-40B4-BE49-F238E27FC236}">
                <a16:creationId xmlns:a16="http://schemas.microsoft.com/office/drawing/2014/main" id="{C33A22D5-B40D-4209-9EB7-065601206FC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027617" y="1687993"/>
            <a:ext cx="1222711" cy="2088798"/>
          </a:xfrm>
          <a:prstGeom prst="rect">
            <a:avLst/>
          </a:prstGeom>
        </p:spPr>
      </p:pic>
      <p:pic>
        <p:nvPicPr>
          <p:cNvPr id="54" name="Imagem 53">
            <a:extLst>
              <a:ext uri="{FF2B5EF4-FFF2-40B4-BE49-F238E27FC236}">
                <a16:creationId xmlns:a16="http://schemas.microsoft.com/office/drawing/2014/main" id="{CB2BF11C-E5DD-44FC-9260-A71122FC6E5F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6510"/>
          <a:stretch/>
        </p:blipFill>
        <p:spPr>
          <a:xfrm>
            <a:off x="298202" y="-5136"/>
            <a:ext cx="11595597" cy="1586761"/>
          </a:xfrm>
          <a:prstGeom prst="rect">
            <a:avLst/>
          </a:prstGeom>
        </p:spPr>
      </p:pic>
      <p:sp>
        <p:nvSpPr>
          <p:cNvPr id="3" name="Retângulo 2">
            <a:extLst>
              <a:ext uri="{FF2B5EF4-FFF2-40B4-BE49-F238E27FC236}">
                <a16:creationId xmlns:a16="http://schemas.microsoft.com/office/drawing/2014/main" id="{E2E805FF-C8F9-4B40-B537-5FFF5F3A2F6D}"/>
              </a:ext>
            </a:extLst>
          </p:cNvPr>
          <p:cNvSpPr/>
          <p:nvPr/>
        </p:nvSpPr>
        <p:spPr>
          <a:xfrm>
            <a:off x="2279084" y="172751"/>
            <a:ext cx="7633832" cy="5770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90000"/>
              </a:lnSpc>
              <a:spcAft>
                <a:spcPts val="600"/>
              </a:spcAft>
            </a:pPr>
            <a:r>
              <a:rPr lang="pt-BR" sz="3500" b="0" dirty="0">
                <a:solidFill>
                  <a:srgbClr val="3E7998"/>
                </a:solidFill>
                <a:latin typeface="Lato Black" panose="020F0A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Nosso jeito de empreender</a:t>
            </a:r>
          </a:p>
        </p:txBody>
      </p:sp>
      <p:sp>
        <p:nvSpPr>
          <p:cNvPr id="39" name="Retângulo 65">
            <a:extLst>
              <a:ext uri="{FF2B5EF4-FFF2-40B4-BE49-F238E27FC236}">
                <a16:creationId xmlns:a16="http://schemas.microsoft.com/office/drawing/2014/main" id="{A1406397-F7F5-4629-A1DF-F74DC2D57E2E}"/>
              </a:ext>
            </a:extLst>
          </p:cNvPr>
          <p:cNvSpPr/>
          <p:nvPr/>
        </p:nvSpPr>
        <p:spPr>
          <a:xfrm>
            <a:off x="371352" y="4361415"/>
            <a:ext cx="4033024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685577"/>
            <a:r>
              <a:rPr lang="pt-BR" dirty="0">
                <a:solidFill>
                  <a:schemeClr val="bg1"/>
                </a:solidFill>
                <a:latin typeface="Lato" panose="020F0502020204030203" pitchFamily="34" charset="0"/>
              </a:rPr>
              <a:t>Empresa Pró-Ética desde 2015.</a:t>
            </a:r>
          </a:p>
          <a:p>
            <a:pPr defTabSz="685577"/>
            <a:r>
              <a:rPr lang="pt-BR" dirty="0">
                <a:solidFill>
                  <a:schemeClr val="bg1"/>
                </a:solidFill>
                <a:latin typeface="Lato" panose="020F0502020204030203" pitchFamily="34" charset="0"/>
              </a:rPr>
              <a:t>O selo é uma iniciativa da CGU para fomentar a adoção voluntária de medidas de integridade pelas empresas e reconhecer boas práticas.</a:t>
            </a:r>
          </a:p>
        </p:txBody>
      </p:sp>
      <p:pic>
        <p:nvPicPr>
          <p:cNvPr id="40" name="Imagem 39">
            <a:extLst>
              <a:ext uri="{FF2B5EF4-FFF2-40B4-BE49-F238E27FC236}">
                <a16:creationId xmlns:a16="http://schemas.microsoft.com/office/drawing/2014/main" id="{88275E80-1F8F-4260-9EDF-861810154D3F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1650"/>
          <a:stretch/>
        </p:blipFill>
        <p:spPr>
          <a:xfrm>
            <a:off x="5354808" y="1687993"/>
            <a:ext cx="1442727" cy="1373130"/>
          </a:xfrm>
          <a:prstGeom prst="rect">
            <a:avLst/>
          </a:prstGeom>
        </p:spPr>
      </p:pic>
      <p:sp>
        <p:nvSpPr>
          <p:cNvPr id="41" name="Retângulo 65">
            <a:extLst>
              <a:ext uri="{FF2B5EF4-FFF2-40B4-BE49-F238E27FC236}">
                <a16:creationId xmlns:a16="http://schemas.microsoft.com/office/drawing/2014/main" id="{470170FF-2484-408F-81B0-7BD5DA6BB3EF}"/>
              </a:ext>
            </a:extLst>
          </p:cNvPr>
          <p:cNvSpPr/>
          <p:nvPr/>
        </p:nvSpPr>
        <p:spPr>
          <a:xfrm>
            <a:off x="4884384" y="4350777"/>
            <a:ext cx="2427554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dirty="0">
                <a:solidFill>
                  <a:schemeClr val="bg1"/>
                </a:solidFill>
                <a:latin typeface="Lato" panose="020F0502020204030203" pitchFamily="34" charset="0"/>
              </a:rPr>
              <a:t>Signatária do Pacto Global da ONU desde 2019, engajando-se com os Objetivos de Desenvolvimento Sustentável (ODS).</a:t>
            </a:r>
          </a:p>
        </p:txBody>
      </p:sp>
      <p:grpSp>
        <p:nvGrpSpPr>
          <p:cNvPr id="42" name="Agrupar 41">
            <a:extLst>
              <a:ext uri="{FF2B5EF4-FFF2-40B4-BE49-F238E27FC236}">
                <a16:creationId xmlns:a16="http://schemas.microsoft.com/office/drawing/2014/main" id="{B4F258B2-E16C-4426-8FA0-D017238EAF3F}"/>
              </a:ext>
            </a:extLst>
          </p:cNvPr>
          <p:cNvGrpSpPr/>
          <p:nvPr/>
        </p:nvGrpSpPr>
        <p:grpSpPr>
          <a:xfrm>
            <a:off x="4698639" y="1475633"/>
            <a:ext cx="427476" cy="5422900"/>
            <a:chOff x="6101474" y="880786"/>
            <a:chExt cx="181349" cy="5438368"/>
          </a:xfrm>
        </p:grpSpPr>
        <p:pic>
          <p:nvPicPr>
            <p:cNvPr id="43" name="Imagem 42">
              <a:extLst>
                <a:ext uri="{FF2B5EF4-FFF2-40B4-BE49-F238E27FC236}">
                  <a16:creationId xmlns:a16="http://schemas.microsoft.com/office/drawing/2014/main" id="{1A24FC5C-9A66-4E17-BB8B-8FB72133456E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101474" y="1046779"/>
              <a:ext cx="181349" cy="5113040"/>
            </a:xfrm>
            <a:prstGeom prst="rect">
              <a:avLst/>
            </a:prstGeom>
          </p:spPr>
        </p:pic>
        <p:cxnSp>
          <p:nvCxnSpPr>
            <p:cNvPr id="44" name="Conector reto 43">
              <a:extLst>
                <a:ext uri="{FF2B5EF4-FFF2-40B4-BE49-F238E27FC236}">
                  <a16:creationId xmlns:a16="http://schemas.microsoft.com/office/drawing/2014/main" id="{07F43C63-7F4D-4122-9B79-8EBB76DC5E82}"/>
                </a:ext>
              </a:extLst>
            </p:cNvPr>
            <p:cNvCxnSpPr>
              <a:cxnSpLocks/>
            </p:cNvCxnSpPr>
            <p:nvPr/>
          </p:nvCxnSpPr>
          <p:spPr>
            <a:xfrm>
              <a:off x="6107784" y="880786"/>
              <a:ext cx="0" cy="5438368"/>
            </a:xfrm>
            <a:prstGeom prst="line">
              <a:avLst/>
            </a:prstGeom>
            <a:ln w="50800">
              <a:gradFill>
                <a:gsLst>
                  <a:gs pos="65000">
                    <a:srgbClr val="FFFFFF"/>
                  </a:gs>
                  <a:gs pos="37000">
                    <a:schemeClr val="bg1"/>
                  </a:gs>
                  <a:gs pos="0">
                    <a:schemeClr val="accent1">
                      <a:lumMod val="5000"/>
                      <a:lumOff val="95000"/>
                      <a:alpha val="0"/>
                    </a:schemeClr>
                  </a:gs>
                  <a:gs pos="100000">
                    <a:schemeClr val="bg1">
                      <a:alpha val="0"/>
                    </a:schemeClr>
                  </a:gs>
                </a:gsLst>
                <a:lin ang="5400000" scaled="1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5" name="Agrupar 44">
            <a:extLst>
              <a:ext uri="{FF2B5EF4-FFF2-40B4-BE49-F238E27FC236}">
                <a16:creationId xmlns:a16="http://schemas.microsoft.com/office/drawing/2014/main" id="{13197599-6ED0-40E0-A8AF-B02BD74A9A37}"/>
              </a:ext>
            </a:extLst>
          </p:cNvPr>
          <p:cNvGrpSpPr/>
          <p:nvPr/>
        </p:nvGrpSpPr>
        <p:grpSpPr>
          <a:xfrm>
            <a:off x="7329142" y="1230104"/>
            <a:ext cx="427476" cy="5422900"/>
            <a:chOff x="6101474" y="880786"/>
            <a:chExt cx="181349" cy="5438368"/>
          </a:xfrm>
        </p:grpSpPr>
        <p:pic>
          <p:nvPicPr>
            <p:cNvPr id="46" name="Imagem 45">
              <a:extLst>
                <a:ext uri="{FF2B5EF4-FFF2-40B4-BE49-F238E27FC236}">
                  <a16:creationId xmlns:a16="http://schemas.microsoft.com/office/drawing/2014/main" id="{49BBF368-588C-4FD5-9CB3-926F9155C742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101474" y="1046779"/>
              <a:ext cx="181349" cy="5113040"/>
            </a:xfrm>
            <a:prstGeom prst="rect">
              <a:avLst/>
            </a:prstGeom>
          </p:spPr>
        </p:pic>
        <p:cxnSp>
          <p:nvCxnSpPr>
            <p:cNvPr id="47" name="Conector reto 46">
              <a:extLst>
                <a:ext uri="{FF2B5EF4-FFF2-40B4-BE49-F238E27FC236}">
                  <a16:creationId xmlns:a16="http://schemas.microsoft.com/office/drawing/2014/main" id="{5B6091A2-9BC2-4C20-A774-583EB25C528E}"/>
                </a:ext>
              </a:extLst>
            </p:cNvPr>
            <p:cNvCxnSpPr>
              <a:cxnSpLocks/>
            </p:cNvCxnSpPr>
            <p:nvPr/>
          </p:nvCxnSpPr>
          <p:spPr>
            <a:xfrm>
              <a:off x="6107784" y="880786"/>
              <a:ext cx="0" cy="5438368"/>
            </a:xfrm>
            <a:prstGeom prst="line">
              <a:avLst/>
            </a:prstGeom>
            <a:ln w="50800">
              <a:gradFill>
                <a:gsLst>
                  <a:gs pos="65000">
                    <a:srgbClr val="FFFFFF"/>
                  </a:gs>
                  <a:gs pos="37000">
                    <a:schemeClr val="bg1"/>
                  </a:gs>
                  <a:gs pos="0">
                    <a:schemeClr val="accent1">
                      <a:lumMod val="5000"/>
                      <a:lumOff val="95000"/>
                      <a:alpha val="0"/>
                    </a:schemeClr>
                  </a:gs>
                  <a:gs pos="100000">
                    <a:schemeClr val="bg1">
                      <a:alpha val="0"/>
                    </a:schemeClr>
                  </a:gs>
                </a:gsLst>
                <a:lin ang="5400000" scaled="1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48" name="Imagem 47">
            <a:extLst>
              <a:ext uri="{FF2B5EF4-FFF2-40B4-BE49-F238E27FC236}">
                <a16:creationId xmlns:a16="http://schemas.microsoft.com/office/drawing/2014/main" id="{3000D493-27E3-4F78-80C5-44AA68A8D198}"/>
              </a:ext>
            </a:extLst>
          </p:cNvPr>
          <p:cNvPicPr>
            <a:picLocks noChangeAspect="1"/>
          </p:cNvPicPr>
          <p:nvPr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94998" y="1692495"/>
            <a:ext cx="2150990" cy="1241938"/>
          </a:xfrm>
          <a:prstGeom prst="rect">
            <a:avLst/>
          </a:prstGeom>
        </p:spPr>
      </p:pic>
      <p:sp>
        <p:nvSpPr>
          <p:cNvPr id="50" name="CaixaDeTexto 49">
            <a:extLst>
              <a:ext uri="{FF2B5EF4-FFF2-40B4-BE49-F238E27FC236}">
                <a16:creationId xmlns:a16="http://schemas.microsoft.com/office/drawing/2014/main" id="{555D467D-C995-4E1D-B1BB-38C51B7B7D62}"/>
              </a:ext>
            </a:extLst>
          </p:cNvPr>
          <p:cNvSpPr txBox="1"/>
          <p:nvPr/>
        </p:nvSpPr>
        <p:spPr>
          <a:xfrm>
            <a:off x="10069780" y="6667701"/>
            <a:ext cx="2198038" cy="2308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pt-BR" sz="900" b="1" dirty="0">
                <a:solidFill>
                  <a:schemeClr val="bg1"/>
                </a:solidFill>
                <a:effectLst/>
                <a:ea typeface="Arial" charset="0"/>
                <a:cs typeface="Arial" charset="0"/>
              </a:rPr>
              <a:t>©2021 ICTS. Todos os direitos reservados.</a:t>
            </a:r>
          </a:p>
        </p:txBody>
      </p:sp>
      <p:pic>
        <p:nvPicPr>
          <p:cNvPr id="52" name="Imagem 51">
            <a:extLst>
              <a:ext uri="{FF2B5EF4-FFF2-40B4-BE49-F238E27FC236}">
                <a16:creationId xmlns:a16="http://schemas.microsoft.com/office/drawing/2014/main" id="{960BC4E4-BE60-40C3-BF99-3642A024FDE8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478"/>
          <a:stretch/>
        </p:blipFill>
        <p:spPr>
          <a:xfrm>
            <a:off x="5420378" y="2992144"/>
            <a:ext cx="1392360" cy="853813"/>
          </a:xfrm>
          <a:prstGeom prst="rect">
            <a:avLst/>
          </a:prstGeom>
        </p:spPr>
      </p:pic>
      <p:sp>
        <p:nvSpPr>
          <p:cNvPr id="59" name="CaixaDeTexto 39">
            <a:extLst>
              <a:ext uri="{FF2B5EF4-FFF2-40B4-BE49-F238E27FC236}">
                <a16:creationId xmlns:a16="http://schemas.microsoft.com/office/drawing/2014/main" id="{8609807C-927D-4D47-A397-B094872B348D}"/>
              </a:ext>
            </a:extLst>
          </p:cNvPr>
          <p:cNvSpPr txBox="1"/>
          <p:nvPr/>
        </p:nvSpPr>
        <p:spPr>
          <a:xfrm>
            <a:off x="7702102" y="6073329"/>
            <a:ext cx="3323838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05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1: reconhecimento da Protiviti Inc, da qual a ICTS é uma firma-membro desde 2010.</a:t>
            </a:r>
          </a:p>
        </p:txBody>
      </p:sp>
      <p:sp>
        <p:nvSpPr>
          <p:cNvPr id="60" name="Retângulo 65">
            <a:extLst>
              <a:ext uri="{FF2B5EF4-FFF2-40B4-BE49-F238E27FC236}">
                <a16:creationId xmlns:a16="http://schemas.microsoft.com/office/drawing/2014/main" id="{47A71C44-2745-4859-8B9C-8489727C7B34}"/>
              </a:ext>
            </a:extLst>
          </p:cNvPr>
          <p:cNvSpPr/>
          <p:nvPr/>
        </p:nvSpPr>
        <p:spPr>
          <a:xfrm>
            <a:off x="7682875" y="4357150"/>
            <a:ext cx="4110559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b="1" dirty="0">
                <a:solidFill>
                  <a:schemeClr val="bg1"/>
                </a:solidFill>
                <a:latin typeface="Lato" panose="020F0502020204030203" pitchFamily="34" charset="0"/>
              </a:rPr>
              <a:t>E</a:t>
            </a:r>
            <a:r>
              <a:rPr lang="pt-BR" b="1" i="0" kern="1200" dirty="0">
                <a:solidFill>
                  <a:schemeClr val="bg1"/>
                </a:solidFill>
                <a:effectLst/>
                <a:latin typeface="Lato" panose="020F0502020204030203" pitchFamily="34" charset="0"/>
              </a:rPr>
              <a:t>mpresa</a:t>
            </a:r>
            <a:r>
              <a:rPr lang="pt-BR" b="0" i="0" kern="1200" dirty="0">
                <a:solidFill>
                  <a:schemeClr val="bg1"/>
                </a:solidFill>
                <a:effectLst/>
                <a:latin typeface="Lato" panose="020F0502020204030203" pitchFamily="34" charset="0"/>
              </a:rPr>
              <a:t> </a:t>
            </a:r>
            <a:r>
              <a:rPr lang="pt-BR" b="1" i="0" kern="1200" dirty="0">
                <a:solidFill>
                  <a:schemeClr val="bg1"/>
                </a:solidFill>
                <a:effectLst/>
                <a:latin typeface="Lato" panose="020F0502020204030203" pitchFamily="34" charset="0"/>
              </a:rPr>
              <a:t>Great Place To Work</a:t>
            </a:r>
            <a:r>
              <a:rPr lang="pt-BR" b="0" i="0" kern="1200" dirty="0">
                <a:solidFill>
                  <a:schemeClr val="bg1"/>
                </a:solidFill>
                <a:effectLst/>
                <a:latin typeface="Lato" panose="020F0502020204030203" pitchFamily="34" charset="0"/>
              </a:rPr>
              <a:t>, com destaque em </a:t>
            </a:r>
            <a:r>
              <a:rPr lang="pt-BR" b="1" i="0" kern="1200" dirty="0">
                <a:solidFill>
                  <a:schemeClr val="bg1"/>
                </a:solidFill>
                <a:effectLst/>
                <a:latin typeface="Lato" panose="020F0502020204030203" pitchFamily="34" charset="0"/>
              </a:rPr>
              <a:t>Diversidade no ambiente de trabalho</a:t>
            </a:r>
            <a:r>
              <a:rPr lang="pt-BR" b="0" i="0" kern="1200" dirty="0">
                <a:solidFill>
                  <a:schemeClr val="bg1"/>
                </a:solidFill>
                <a:effectLst/>
                <a:latin typeface="Lato" panose="020F0502020204030203" pitchFamily="34" charset="0"/>
              </a:rPr>
              <a:t> pela Fortune desde 2015</a:t>
            </a:r>
            <a:r>
              <a:rPr lang="pt-BR" b="0" i="0" kern="1200" baseline="30000" dirty="0">
                <a:solidFill>
                  <a:schemeClr val="bg1"/>
                </a:solidFill>
                <a:effectLst/>
                <a:latin typeface="Lato" panose="020F0502020204030203" pitchFamily="34" charset="0"/>
              </a:rPr>
              <a:t>1</a:t>
            </a:r>
            <a:r>
              <a:rPr lang="pt-BR" b="0" i="0" kern="1200" dirty="0">
                <a:solidFill>
                  <a:schemeClr val="bg1"/>
                </a:solidFill>
                <a:effectLst/>
                <a:latin typeface="Lato" panose="020F0502020204030203" pitchFamily="34" charset="0"/>
              </a:rPr>
              <a:t>.</a:t>
            </a:r>
          </a:p>
        </p:txBody>
      </p:sp>
      <p:grpSp>
        <p:nvGrpSpPr>
          <p:cNvPr id="56" name="Agrupar 55">
            <a:extLst>
              <a:ext uri="{FF2B5EF4-FFF2-40B4-BE49-F238E27FC236}">
                <a16:creationId xmlns:a16="http://schemas.microsoft.com/office/drawing/2014/main" id="{39279E1E-A1AE-4447-A040-B1CBD499CAD0}"/>
              </a:ext>
            </a:extLst>
          </p:cNvPr>
          <p:cNvGrpSpPr/>
          <p:nvPr/>
        </p:nvGrpSpPr>
        <p:grpSpPr>
          <a:xfrm>
            <a:off x="263256" y="1560338"/>
            <a:ext cx="4184940" cy="2060462"/>
            <a:chOff x="368961" y="1509624"/>
            <a:chExt cx="4184940" cy="2060462"/>
          </a:xfrm>
        </p:grpSpPr>
        <p:grpSp>
          <p:nvGrpSpPr>
            <p:cNvPr id="57" name="Agrupar 56">
              <a:extLst>
                <a:ext uri="{FF2B5EF4-FFF2-40B4-BE49-F238E27FC236}">
                  <a16:creationId xmlns:a16="http://schemas.microsoft.com/office/drawing/2014/main" id="{A0F770FB-8D2B-4E96-9DEE-ED050223B73E}"/>
                </a:ext>
              </a:extLst>
            </p:cNvPr>
            <p:cNvGrpSpPr/>
            <p:nvPr/>
          </p:nvGrpSpPr>
          <p:grpSpPr>
            <a:xfrm>
              <a:off x="368961" y="1753683"/>
              <a:ext cx="1911012" cy="1671884"/>
              <a:chOff x="368961" y="1753683"/>
              <a:chExt cx="1911012" cy="1671884"/>
            </a:xfrm>
          </p:grpSpPr>
          <p:grpSp>
            <p:nvGrpSpPr>
              <p:cNvPr id="120" name="Agrupar 119">
                <a:extLst>
                  <a:ext uri="{FF2B5EF4-FFF2-40B4-BE49-F238E27FC236}">
                    <a16:creationId xmlns:a16="http://schemas.microsoft.com/office/drawing/2014/main" id="{33C926FB-4816-40F0-8DC1-331DC2548D55}"/>
                  </a:ext>
                </a:extLst>
              </p:cNvPr>
              <p:cNvGrpSpPr/>
              <p:nvPr/>
            </p:nvGrpSpPr>
            <p:grpSpPr>
              <a:xfrm>
                <a:off x="368961" y="1753683"/>
                <a:ext cx="1911012" cy="1671884"/>
                <a:chOff x="447234" y="1971200"/>
                <a:chExt cx="2457884" cy="2150326"/>
              </a:xfrm>
            </p:grpSpPr>
            <p:pic>
              <p:nvPicPr>
                <p:cNvPr id="122" name="Gráfico 5">
                  <a:extLst>
                    <a:ext uri="{FF2B5EF4-FFF2-40B4-BE49-F238E27FC236}">
                      <a16:creationId xmlns:a16="http://schemas.microsoft.com/office/drawing/2014/main" id="{3D80ECCC-BE85-4E3F-9C65-3F32334D8E96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9" cstate="screen">
                  <a:extLst>
                    <a:ext uri="{28A0092B-C50C-407E-A947-70E740481C1C}">
                      <a14:useLocalDpi xmlns:a14="http://schemas.microsoft.com/office/drawing/2010/main"/>
                    </a:ext>
                    <a:ext uri="{96DAC541-7B7A-43D3-8B79-37D633B846F1}">
                      <asvg:svgBlip xmlns:asvg="http://schemas.microsoft.com/office/drawing/2016/SVG/main" r:embed="rId1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47234" y="1971200"/>
                  <a:ext cx="2457884" cy="2150326"/>
                </a:xfrm>
                <a:prstGeom prst="rect">
                  <a:avLst/>
                </a:prstGeom>
              </p:spPr>
            </p:pic>
            <p:grpSp>
              <p:nvGrpSpPr>
                <p:cNvPr id="123" name="Agrupar 122">
                  <a:extLst>
                    <a:ext uri="{FF2B5EF4-FFF2-40B4-BE49-F238E27FC236}">
                      <a16:creationId xmlns:a16="http://schemas.microsoft.com/office/drawing/2014/main" id="{79A6BF2C-B575-4B3A-8F13-C74913BADFEF}"/>
                    </a:ext>
                  </a:extLst>
                </p:cNvPr>
                <p:cNvGrpSpPr/>
                <p:nvPr/>
              </p:nvGrpSpPr>
              <p:grpSpPr>
                <a:xfrm>
                  <a:off x="1068290" y="2141903"/>
                  <a:ext cx="1191459" cy="1612577"/>
                  <a:chOff x="2913273" y="1326504"/>
                  <a:chExt cx="2424280" cy="3281135"/>
                </a:xfrm>
              </p:grpSpPr>
              <p:sp>
                <p:nvSpPr>
                  <p:cNvPr id="124" name="Retângulo 123">
                    <a:extLst>
                      <a:ext uri="{FF2B5EF4-FFF2-40B4-BE49-F238E27FC236}">
                        <a16:creationId xmlns:a16="http://schemas.microsoft.com/office/drawing/2014/main" id="{96A9C628-7F11-4482-94BA-CA1AF14F5689}"/>
                      </a:ext>
                    </a:extLst>
                  </p:cNvPr>
                  <p:cNvSpPr/>
                  <p:nvPr/>
                </p:nvSpPr>
                <p:spPr>
                  <a:xfrm rot="354245">
                    <a:off x="3481257" y="1905660"/>
                    <a:ext cx="1856296" cy="2701979"/>
                  </a:xfrm>
                  <a:prstGeom prst="rect">
                    <a:avLst/>
                  </a:prstGeom>
                  <a:solidFill>
                    <a:schemeClr val="bg1"/>
                  </a:solidFill>
                  <a:ln w="38100">
                    <a:solidFill>
                      <a:schemeClr val="bg1"/>
                    </a:solidFill>
                  </a:ln>
                  <a:effectLst>
                    <a:glow rad="38100">
                      <a:srgbClr val="00B9CE"/>
                    </a:glo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 rtl="0">
                      <a:defRPr lang="en-US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 rtl="0"/>
                    <a:endParaRPr lang="pt-BR" dirty="0"/>
                  </a:p>
                </p:txBody>
              </p:sp>
              <p:sp>
                <p:nvSpPr>
                  <p:cNvPr id="125" name="Retângulo 124">
                    <a:extLst>
                      <a:ext uri="{FF2B5EF4-FFF2-40B4-BE49-F238E27FC236}">
                        <a16:creationId xmlns:a16="http://schemas.microsoft.com/office/drawing/2014/main" id="{8276B6ED-6F5D-4979-BB1E-3C1F4601A626}"/>
                      </a:ext>
                    </a:extLst>
                  </p:cNvPr>
                  <p:cNvSpPr/>
                  <p:nvPr/>
                </p:nvSpPr>
                <p:spPr>
                  <a:xfrm rot="21034957">
                    <a:off x="2913273" y="1326504"/>
                    <a:ext cx="1856296" cy="2701978"/>
                  </a:xfrm>
                  <a:prstGeom prst="rect">
                    <a:avLst/>
                  </a:prstGeom>
                  <a:solidFill>
                    <a:schemeClr val="bg1"/>
                  </a:solidFill>
                  <a:ln w="38100">
                    <a:solidFill>
                      <a:schemeClr val="bg1"/>
                    </a:solidFill>
                  </a:ln>
                  <a:effectLst>
                    <a:glow rad="38100">
                      <a:srgbClr val="00B9CE"/>
                    </a:glo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 rtl="0">
                      <a:defRPr lang="en-US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 rtl="0"/>
                    <a:endParaRPr lang="pt-BR" dirty="0"/>
                  </a:p>
                </p:txBody>
              </p:sp>
              <p:sp>
                <p:nvSpPr>
                  <p:cNvPr id="126" name="Retângulo 125">
                    <a:extLst>
                      <a:ext uri="{FF2B5EF4-FFF2-40B4-BE49-F238E27FC236}">
                        <a16:creationId xmlns:a16="http://schemas.microsoft.com/office/drawing/2014/main" id="{5A6781B4-0166-4534-9EBD-D21797373326}"/>
                      </a:ext>
                    </a:extLst>
                  </p:cNvPr>
                  <p:cNvSpPr/>
                  <p:nvPr/>
                </p:nvSpPr>
                <p:spPr>
                  <a:xfrm>
                    <a:off x="3028164" y="1404566"/>
                    <a:ext cx="2170867" cy="3079902"/>
                  </a:xfrm>
                  <a:prstGeom prst="rect">
                    <a:avLst/>
                  </a:prstGeom>
                  <a:solidFill>
                    <a:schemeClr val="bg1"/>
                  </a:solidFill>
                  <a:ln w="38100">
                    <a:solidFill>
                      <a:schemeClr val="bg1"/>
                    </a:solidFill>
                  </a:ln>
                  <a:effectLst>
                    <a:glow rad="38100">
                      <a:srgbClr val="00B9CE"/>
                    </a:glo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 rtl="0">
                      <a:defRPr lang="en-US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 rtl="0"/>
                    <a:endParaRPr lang="pt-BR" dirty="0"/>
                  </a:p>
                </p:txBody>
              </p:sp>
            </p:grpSp>
          </p:grpSp>
          <p:pic>
            <p:nvPicPr>
              <p:cNvPr id="121" name="Gráfico 62">
                <a:extLst>
                  <a:ext uri="{FF2B5EF4-FFF2-40B4-BE49-F238E27FC236}">
                    <a16:creationId xmlns:a16="http://schemas.microsoft.com/office/drawing/2014/main" id="{0658B3FC-F8DA-4E2B-88A8-F5F6C39004E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1">
                <a:extLst>
                  <a:ext uri="{96DAC541-7B7A-43D3-8B79-37D633B846F1}">
                    <asvg:svgBlip xmlns:asvg="http://schemas.microsoft.com/office/drawing/2016/SVG/main" r:embed="rId12"/>
                  </a:ext>
                </a:extLst>
              </a:blip>
              <a:stretch>
                <a:fillRect/>
              </a:stretch>
            </p:blipFill>
            <p:spPr>
              <a:xfrm>
                <a:off x="967101" y="2001033"/>
                <a:ext cx="676051" cy="993816"/>
              </a:xfrm>
              <a:prstGeom prst="rect">
                <a:avLst/>
              </a:prstGeom>
            </p:spPr>
          </p:pic>
        </p:grpSp>
        <p:grpSp>
          <p:nvGrpSpPr>
            <p:cNvPr id="58" name="Agrupar 57">
              <a:extLst>
                <a:ext uri="{FF2B5EF4-FFF2-40B4-BE49-F238E27FC236}">
                  <a16:creationId xmlns:a16="http://schemas.microsoft.com/office/drawing/2014/main" id="{1BD69EEA-957B-4DC6-BC77-1FC094A50E02}"/>
                </a:ext>
              </a:extLst>
            </p:cNvPr>
            <p:cNvGrpSpPr/>
            <p:nvPr/>
          </p:nvGrpSpPr>
          <p:grpSpPr>
            <a:xfrm>
              <a:off x="2661102" y="1509624"/>
              <a:ext cx="1656407" cy="2060462"/>
              <a:chOff x="2653920" y="1496639"/>
              <a:chExt cx="1656407" cy="2060462"/>
            </a:xfrm>
          </p:grpSpPr>
          <p:pic>
            <p:nvPicPr>
              <p:cNvPr id="73" name="Imagem 72">
                <a:extLst>
                  <a:ext uri="{FF2B5EF4-FFF2-40B4-BE49-F238E27FC236}">
                    <a16:creationId xmlns:a16="http://schemas.microsoft.com/office/drawing/2014/main" id="{F52A5C85-D750-4857-9D7C-F2F27C861F8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3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2666887" y="1496639"/>
                <a:ext cx="1643440" cy="2060462"/>
              </a:xfrm>
              <a:prstGeom prst="rect">
                <a:avLst/>
              </a:prstGeom>
            </p:spPr>
          </p:pic>
          <p:grpSp>
            <p:nvGrpSpPr>
              <p:cNvPr id="74" name="Agrupar 73">
                <a:extLst>
                  <a:ext uri="{FF2B5EF4-FFF2-40B4-BE49-F238E27FC236}">
                    <a16:creationId xmlns:a16="http://schemas.microsoft.com/office/drawing/2014/main" id="{3022F70D-568D-42A2-A4B6-3CAA6F38A895}"/>
                  </a:ext>
                </a:extLst>
              </p:cNvPr>
              <p:cNvGrpSpPr/>
              <p:nvPr/>
            </p:nvGrpSpPr>
            <p:grpSpPr>
              <a:xfrm>
                <a:off x="2653920" y="2929778"/>
                <a:ext cx="1647517" cy="383812"/>
                <a:chOff x="2876448" y="2929778"/>
                <a:chExt cx="1647517" cy="383812"/>
              </a:xfrm>
            </p:grpSpPr>
            <p:grpSp>
              <p:nvGrpSpPr>
                <p:cNvPr id="75" name="Agrupar 74">
                  <a:extLst>
                    <a:ext uri="{FF2B5EF4-FFF2-40B4-BE49-F238E27FC236}">
                      <a16:creationId xmlns:a16="http://schemas.microsoft.com/office/drawing/2014/main" id="{1EBC3BFD-D1C3-4C8E-B13E-2F73FAE7E0EA}"/>
                    </a:ext>
                  </a:extLst>
                </p:cNvPr>
                <p:cNvGrpSpPr/>
                <p:nvPr/>
              </p:nvGrpSpPr>
              <p:grpSpPr>
                <a:xfrm>
                  <a:off x="2876448" y="2929778"/>
                  <a:ext cx="1301728" cy="383757"/>
                  <a:chOff x="1208701" y="3452234"/>
                  <a:chExt cx="1883497" cy="555265"/>
                </a:xfrm>
              </p:grpSpPr>
              <p:grpSp>
                <p:nvGrpSpPr>
                  <p:cNvPr id="108" name="Agrupar 107">
                    <a:extLst>
                      <a:ext uri="{FF2B5EF4-FFF2-40B4-BE49-F238E27FC236}">
                        <a16:creationId xmlns:a16="http://schemas.microsoft.com/office/drawing/2014/main" id="{4B03B196-62C6-4D97-A594-0814A8EDB2AD}"/>
                      </a:ext>
                    </a:extLst>
                  </p:cNvPr>
                  <p:cNvGrpSpPr/>
                  <p:nvPr/>
                </p:nvGrpSpPr>
                <p:grpSpPr>
                  <a:xfrm>
                    <a:off x="1208701" y="3452535"/>
                    <a:ext cx="376863" cy="554964"/>
                    <a:chOff x="2748146" y="2439645"/>
                    <a:chExt cx="1559040" cy="2449428"/>
                  </a:xfrm>
                  <a:effectLst/>
                </p:grpSpPr>
                <p:sp>
                  <p:nvSpPr>
                    <p:cNvPr id="118" name="Retângulo 117">
                      <a:extLst>
                        <a:ext uri="{FF2B5EF4-FFF2-40B4-BE49-F238E27FC236}">
                          <a16:creationId xmlns:a16="http://schemas.microsoft.com/office/drawing/2014/main" id="{A2FA4F31-57E7-4566-86B4-0CB52A9C64D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748146" y="2439645"/>
                      <a:ext cx="1559040" cy="2449428"/>
                    </a:xfrm>
                    <a:prstGeom prst="rect">
                      <a:avLst/>
                    </a:prstGeom>
                    <a:solidFill>
                      <a:schemeClr val="bg1">
                        <a:alpha val="90000"/>
                      </a:schemeClr>
                    </a:solidFill>
                    <a:ln w="12700">
                      <a:solidFill>
                        <a:schemeClr val="bg1">
                          <a:lumMod val="65000"/>
                        </a:schemeClr>
                      </a:solidFill>
                    </a:ln>
                    <a:effectLst/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>
                      <a:defPPr rtl="0">
                        <a:defRPr lang="en-US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 defTabSz="685577" rtl="0"/>
                      <a:endParaRPr lang="pt-BR" sz="1349" dirty="0">
                        <a:solidFill>
                          <a:prstClr val="white"/>
                        </a:solidFill>
                        <a:latin typeface="Calibri"/>
                      </a:endParaRPr>
                    </a:p>
                  </p:txBody>
                </p:sp>
                <p:pic>
                  <p:nvPicPr>
                    <p:cNvPr id="119" name="Picture 38">
                      <a:extLst>
                        <a:ext uri="{FF2B5EF4-FFF2-40B4-BE49-F238E27FC236}">
                          <a16:creationId xmlns:a16="http://schemas.microsoft.com/office/drawing/2014/main" id="{8F97B9AA-273F-45DF-8D96-D54DFB0D098F}"/>
                        </a:ext>
                      </a:extLst>
                    </p:cNvPr>
                    <p:cNvPicPr>
                      <a:picLocks noChangeAspect="1"/>
                    </p:cNvPicPr>
                    <p:nvPr/>
                  </p:nvPicPr>
                  <p:blipFill>
                    <a:blip r:embed="rId14" cstate="screen">
                      <a:extLst>
                        <a:ext uri="{28A0092B-C50C-407E-A947-70E740481C1C}">
                          <a14:useLocalDpi xmlns:a14="http://schemas.microsoft.com/office/drawing/2010/main"/>
                        </a:ext>
                      </a:extLst>
                    </a:blip>
                    <a:stretch>
                      <a:fillRect/>
                    </a:stretch>
                  </p:blipFill>
                  <p:spPr>
                    <a:xfrm>
                      <a:off x="2868537" y="2588561"/>
                      <a:ext cx="1296957" cy="2244018"/>
                    </a:xfrm>
                    <a:prstGeom prst="rect">
                      <a:avLst/>
                    </a:prstGeom>
                    <a:effectLst/>
                  </p:spPr>
                </p:pic>
              </p:grpSp>
              <p:grpSp>
                <p:nvGrpSpPr>
                  <p:cNvPr id="109" name="Agrupar 108">
                    <a:extLst>
                      <a:ext uri="{FF2B5EF4-FFF2-40B4-BE49-F238E27FC236}">
                        <a16:creationId xmlns:a16="http://schemas.microsoft.com/office/drawing/2014/main" id="{6D2889C1-F2B6-4CA5-8F32-01DB898CB53E}"/>
                      </a:ext>
                    </a:extLst>
                  </p:cNvPr>
                  <p:cNvGrpSpPr/>
                  <p:nvPr/>
                </p:nvGrpSpPr>
                <p:grpSpPr>
                  <a:xfrm>
                    <a:off x="1709456" y="3452234"/>
                    <a:ext cx="376861" cy="554964"/>
                    <a:chOff x="2787670" y="2410800"/>
                    <a:chExt cx="1578780" cy="2449893"/>
                  </a:xfrm>
                  <a:effectLst/>
                </p:grpSpPr>
                <p:sp>
                  <p:nvSpPr>
                    <p:cNvPr id="116" name="Retângulo 115">
                      <a:extLst>
                        <a:ext uri="{FF2B5EF4-FFF2-40B4-BE49-F238E27FC236}">
                          <a16:creationId xmlns:a16="http://schemas.microsoft.com/office/drawing/2014/main" id="{CC02CD79-D6C5-4F61-B640-2139CE3A22A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787670" y="2410800"/>
                      <a:ext cx="1578780" cy="2449893"/>
                    </a:xfrm>
                    <a:prstGeom prst="rect">
                      <a:avLst/>
                    </a:prstGeom>
                    <a:solidFill>
                      <a:schemeClr val="bg1">
                        <a:alpha val="90000"/>
                      </a:schemeClr>
                    </a:solidFill>
                    <a:ln w="12700">
                      <a:solidFill>
                        <a:schemeClr val="bg1">
                          <a:lumMod val="6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>
                      <a:defPPr rtl="0">
                        <a:defRPr lang="en-US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 defTabSz="685577" rtl="0"/>
                      <a:endParaRPr lang="pt-BR" sz="1349" dirty="0">
                        <a:solidFill>
                          <a:prstClr val="white"/>
                        </a:solidFill>
                        <a:latin typeface="Calibri"/>
                      </a:endParaRPr>
                    </a:p>
                  </p:txBody>
                </p:sp>
                <p:pic>
                  <p:nvPicPr>
                    <p:cNvPr id="117" name="Picture 38">
                      <a:extLst>
                        <a:ext uri="{FF2B5EF4-FFF2-40B4-BE49-F238E27FC236}">
                          <a16:creationId xmlns:a16="http://schemas.microsoft.com/office/drawing/2014/main" id="{329DD3E6-2B33-4D0A-9F38-1FB3A99E73FF}"/>
                        </a:ext>
                      </a:extLst>
                    </p:cNvPr>
                    <p:cNvPicPr>
                      <a:picLocks noChangeAspect="1"/>
                    </p:cNvPicPr>
                    <p:nvPr/>
                  </p:nvPicPr>
                  <p:blipFill>
                    <a:blip r:embed="rId15" cstate="screen">
                      <a:extLst>
                        <a:ext uri="{28A0092B-C50C-407E-A947-70E740481C1C}">
                          <a14:useLocalDpi xmlns:a14="http://schemas.microsoft.com/office/drawing/2010/main"/>
                        </a:ext>
                      </a:extLst>
                    </a:blip>
                    <a:stretch>
                      <a:fillRect/>
                    </a:stretch>
                  </p:blipFill>
                  <p:spPr>
                    <a:xfrm>
                      <a:off x="2918826" y="2544354"/>
                      <a:ext cx="1296959" cy="2244028"/>
                    </a:xfrm>
                    <a:prstGeom prst="rect">
                      <a:avLst/>
                    </a:prstGeom>
                  </p:spPr>
                </p:pic>
              </p:grpSp>
              <p:grpSp>
                <p:nvGrpSpPr>
                  <p:cNvPr id="110" name="Agrupar 109">
                    <a:extLst>
                      <a:ext uri="{FF2B5EF4-FFF2-40B4-BE49-F238E27FC236}">
                        <a16:creationId xmlns:a16="http://schemas.microsoft.com/office/drawing/2014/main" id="{98DA49B3-5E78-4FDF-93BB-FFB2CB140351}"/>
                      </a:ext>
                    </a:extLst>
                  </p:cNvPr>
                  <p:cNvGrpSpPr/>
                  <p:nvPr/>
                </p:nvGrpSpPr>
                <p:grpSpPr>
                  <a:xfrm>
                    <a:off x="2217146" y="3452535"/>
                    <a:ext cx="376861" cy="554964"/>
                    <a:chOff x="2787664" y="2410802"/>
                    <a:chExt cx="1578778" cy="2449895"/>
                  </a:xfrm>
                  <a:effectLst/>
                </p:grpSpPr>
                <p:sp>
                  <p:nvSpPr>
                    <p:cNvPr id="114" name="Retângulo 113">
                      <a:extLst>
                        <a:ext uri="{FF2B5EF4-FFF2-40B4-BE49-F238E27FC236}">
                          <a16:creationId xmlns:a16="http://schemas.microsoft.com/office/drawing/2014/main" id="{A273F57E-794F-4F3B-BF1E-67AB5DC83AF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787664" y="2410802"/>
                      <a:ext cx="1578778" cy="2449895"/>
                    </a:xfrm>
                    <a:prstGeom prst="rect">
                      <a:avLst/>
                    </a:prstGeom>
                    <a:solidFill>
                      <a:schemeClr val="bg1">
                        <a:alpha val="90000"/>
                      </a:schemeClr>
                    </a:solidFill>
                    <a:ln w="12700">
                      <a:solidFill>
                        <a:schemeClr val="bg1">
                          <a:lumMod val="6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>
                      <a:defPPr rtl="0">
                        <a:defRPr lang="en-US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 defTabSz="685577" rtl="0"/>
                      <a:endParaRPr lang="pt-BR" sz="1349" dirty="0">
                        <a:solidFill>
                          <a:prstClr val="white"/>
                        </a:solidFill>
                        <a:latin typeface="Calibri"/>
                      </a:endParaRPr>
                    </a:p>
                  </p:txBody>
                </p:sp>
                <p:pic>
                  <p:nvPicPr>
                    <p:cNvPr id="115" name="Picture 38">
                      <a:extLst>
                        <a:ext uri="{FF2B5EF4-FFF2-40B4-BE49-F238E27FC236}">
                          <a16:creationId xmlns:a16="http://schemas.microsoft.com/office/drawing/2014/main" id="{2EA494FD-AB6D-4C78-AC69-61651919DDC0}"/>
                        </a:ext>
                      </a:extLst>
                    </p:cNvPr>
                    <p:cNvPicPr>
                      <a:picLocks noChangeAspect="1"/>
                    </p:cNvPicPr>
                    <p:nvPr/>
                  </p:nvPicPr>
                  <p:blipFill>
                    <a:blip r:embed="rId16" cstate="screen">
                      <a:extLst>
                        <a:ext uri="{28A0092B-C50C-407E-A947-70E740481C1C}">
                          <a14:useLocalDpi xmlns:a14="http://schemas.microsoft.com/office/drawing/2010/main"/>
                        </a:ext>
                      </a:extLst>
                    </a:blip>
                    <a:stretch>
                      <a:fillRect/>
                    </a:stretch>
                  </p:blipFill>
                  <p:spPr>
                    <a:xfrm>
                      <a:off x="2918837" y="2544350"/>
                      <a:ext cx="1296959" cy="2244024"/>
                    </a:xfrm>
                    <a:prstGeom prst="rect">
                      <a:avLst/>
                    </a:prstGeom>
                  </p:spPr>
                </p:pic>
              </p:grpSp>
              <p:grpSp>
                <p:nvGrpSpPr>
                  <p:cNvPr id="111" name="Agrupar 110">
                    <a:extLst>
                      <a:ext uri="{FF2B5EF4-FFF2-40B4-BE49-F238E27FC236}">
                        <a16:creationId xmlns:a16="http://schemas.microsoft.com/office/drawing/2014/main" id="{E214A52A-CDF2-43F0-8CD9-8EDB193FEE31}"/>
                      </a:ext>
                    </a:extLst>
                  </p:cNvPr>
                  <p:cNvGrpSpPr/>
                  <p:nvPr/>
                </p:nvGrpSpPr>
                <p:grpSpPr>
                  <a:xfrm>
                    <a:off x="2715337" y="3452360"/>
                    <a:ext cx="376861" cy="554964"/>
                    <a:chOff x="2536405" y="3452360"/>
                    <a:chExt cx="376861" cy="554964"/>
                  </a:xfrm>
                </p:grpSpPr>
                <p:sp>
                  <p:nvSpPr>
                    <p:cNvPr id="112" name="Retângulo 111">
                      <a:extLst>
                        <a:ext uri="{FF2B5EF4-FFF2-40B4-BE49-F238E27FC236}">
                          <a16:creationId xmlns:a16="http://schemas.microsoft.com/office/drawing/2014/main" id="{139A7E04-4FE5-4B5C-BEBE-EDDBB327580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36405" y="3452360"/>
                      <a:ext cx="376861" cy="554964"/>
                    </a:xfrm>
                    <a:prstGeom prst="rect">
                      <a:avLst/>
                    </a:prstGeom>
                    <a:solidFill>
                      <a:schemeClr val="bg1">
                        <a:alpha val="90000"/>
                      </a:schemeClr>
                    </a:solidFill>
                    <a:ln w="12700">
                      <a:solidFill>
                        <a:schemeClr val="bg1">
                          <a:lumMod val="6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>
                      <a:defPPr rtl="0">
                        <a:defRPr lang="en-US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 defTabSz="685577" rtl="0"/>
                      <a:endParaRPr lang="pt-BR" sz="1349" dirty="0">
                        <a:solidFill>
                          <a:prstClr val="white"/>
                        </a:solidFill>
                        <a:latin typeface="Calibri"/>
                      </a:endParaRPr>
                    </a:p>
                  </p:txBody>
                </p:sp>
                <p:pic>
                  <p:nvPicPr>
                    <p:cNvPr id="113" name="Gráfico 131">
                      <a:extLst>
                        <a:ext uri="{FF2B5EF4-FFF2-40B4-BE49-F238E27FC236}">
                          <a16:creationId xmlns:a16="http://schemas.microsoft.com/office/drawing/2014/main" id="{D43D820E-A91A-49CC-947E-7B37C3910582}"/>
                        </a:ext>
                      </a:extLst>
                    </p:cNvPr>
                    <p:cNvPicPr>
                      <a:picLocks noChangeAspect="1"/>
                    </p:cNvPicPr>
                    <p:nvPr/>
                  </p:nvPicPr>
                  <p:blipFill>
                    <a:blip r:embed="rId17" cstate="screen">
                      <a:extLst>
                        <a:ext uri="{28A0092B-C50C-407E-A947-70E740481C1C}">
                          <a14:useLocalDpi xmlns:a14="http://schemas.microsoft.com/office/drawing/2010/main"/>
                        </a:ext>
                        <a:ext uri="{96DAC541-7B7A-43D3-8B79-37D633B846F1}">
                          <asvg:svgBlip xmlns:asvg="http://schemas.microsoft.com/office/drawing/2016/SVG/main" r:embed="rId18"/>
                        </a:ext>
                      </a:extLst>
                    </a:blip>
                    <a:stretch>
                      <a:fillRect/>
                    </a:stretch>
                  </p:blipFill>
                  <p:spPr>
                    <a:xfrm>
                      <a:off x="2574316" y="3483385"/>
                      <a:ext cx="307970" cy="449011"/>
                    </a:xfrm>
                    <a:prstGeom prst="rect">
                      <a:avLst/>
                    </a:prstGeom>
                  </p:spPr>
                </p:pic>
              </p:grpSp>
            </p:grpSp>
            <p:grpSp>
              <p:nvGrpSpPr>
                <p:cNvPr id="76" name="Agrupar 75">
                  <a:extLst>
                    <a:ext uri="{FF2B5EF4-FFF2-40B4-BE49-F238E27FC236}">
                      <a16:creationId xmlns:a16="http://schemas.microsoft.com/office/drawing/2014/main" id="{CA192D62-DD87-4064-B365-967D54C08AE2}"/>
                    </a:ext>
                  </a:extLst>
                </p:cNvPr>
                <p:cNvGrpSpPr/>
                <p:nvPr/>
              </p:nvGrpSpPr>
              <p:grpSpPr>
                <a:xfrm>
                  <a:off x="4263507" y="2930041"/>
                  <a:ext cx="260458" cy="383549"/>
                  <a:chOff x="4263507" y="2930041"/>
                  <a:chExt cx="260458" cy="383549"/>
                </a:xfrm>
              </p:grpSpPr>
              <p:sp>
                <p:nvSpPr>
                  <p:cNvPr id="77" name="Retângulo 76">
                    <a:extLst>
                      <a:ext uri="{FF2B5EF4-FFF2-40B4-BE49-F238E27FC236}">
                        <a16:creationId xmlns:a16="http://schemas.microsoft.com/office/drawing/2014/main" id="{E50D5597-53B2-4D30-B70D-AE2BC5CCB9C1}"/>
                      </a:ext>
                    </a:extLst>
                  </p:cNvPr>
                  <p:cNvSpPr/>
                  <p:nvPr/>
                </p:nvSpPr>
                <p:spPr>
                  <a:xfrm>
                    <a:off x="4263507" y="2930041"/>
                    <a:ext cx="260458" cy="383549"/>
                  </a:xfrm>
                  <a:prstGeom prst="rect">
                    <a:avLst/>
                  </a:prstGeom>
                  <a:solidFill>
                    <a:schemeClr val="bg1">
                      <a:alpha val="90000"/>
                    </a:schemeClr>
                  </a:solidFill>
                  <a:ln w="12700">
                    <a:solidFill>
                      <a:schemeClr val="bg1">
                        <a:lumMod val="6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 rtl="0">
                      <a:defRPr lang="en-US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 defTabSz="685577" rtl="0"/>
                    <a:endParaRPr lang="pt-BR" sz="1349" dirty="0">
                      <a:solidFill>
                        <a:prstClr val="white"/>
                      </a:solidFill>
                      <a:latin typeface="Calibri"/>
                    </a:endParaRPr>
                  </a:p>
                </p:txBody>
              </p:sp>
              <p:grpSp>
                <p:nvGrpSpPr>
                  <p:cNvPr id="78" name="Gráfico 60">
                    <a:extLst>
                      <a:ext uri="{FF2B5EF4-FFF2-40B4-BE49-F238E27FC236}">
                        <a16:creationId xmlns:a16="http://schemas.microsoft.com/office/drawing/2014/main" id="{E3FF7F07-F1E4-4471-AB9A-5795973F8B2C}"/>
                      </a:ext>
                    </a:extLst>
                  </p:cNvPr>
                  <p:cNvGrpSpPr/>
                  <p:nvPr/>
                </p:nvGrpSpPr>
                <p:grpSpPr>
                  <a:xfrm>
                    <a:off x="4288676" y="2949437"/>
                    <a:ext cx="214506" cy="314932"/>
                    <a:chOff x="4301721" y="3048084"/>
                    <a:chExt cx="249199" cy="365865"/>
                  </a:xfrm>
                </p:grpSpPr>
                <p:grpSp>
                  <p:nvGrpSpPr>
                    <p:cNvPr id="79" name="Gráfico 60">
                      <a:extLst>
                        <a:ext uri="{FF2B5EF4-FFF2-40B4-BE49-F238E27FC236}">
                          <a16:creationId xmlns:a16="http://schemas.microsoft.com/office/drawing/2014/main" id="{BADAC371-BD68-49D8-9125-F0F761FAA8CB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4305492" y="3048084"/>
                      <a:ext cx="245428" cy="44544"/>
                      <a:chOff x="4305492" y="3048084"/>
                      <a:chExt cx="245428" cy="44544"/>
                    </a:xfrm>
                    <a:solidFill>
                      <a:srgbClr val="9C9B9B"/>
                    </a:solidFill>
                  </p:grpSpPr>
                  <p:sp>
                    <p:nvSpPr>
                      <p:cNvPr id="101" name="Forma Livre: Forma 100">
                        <a:extLst>
                          <a:ext uri="{FF2B5EF4-FFF2-40B4-BE49-F238E27FC236}">
                            <a16:creationId xmlns:a16="http://schemas.microsoft.com/office/drawing/2014/main" id="{DF472E8D-D093-469E-846D-E1CC62D0006A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4305492" y="3050048"/>
                        <a:ext cx="25532" cy="42580"/>
                      </a:xfrm>
                      <a:custGeom>
                        <a:avLst/>
                        <a:gdLst>
                          <a:gd name="connsiteX0" fmla="*/ 6599 w 25532"/>
                          <a:gd name="connsiteY0" fmla="*/ 17284 h 42580"/>
                          <a:gd name="connsiteX1" fmla="*/ 22155 w 25532"/>
                          <a:gd name="connsiteY1" fmla="*/ 17284 h 42580"/>
                          <a:gd name="connsiteX2" fmla="*/ 22155 w 25532"/>
                          <a:gd name="connsiteY2" fmla="*/ 23333 h 42580"/>
                          <a:gd name="connsiteX3" fmla="*/ 6599 w 25532"/>
                          <a:gd name="connsiteY3" fmla="*/ 23333 h 42580"/>
                          <a:gd name="connsiteX4" fmla="*/ 6599 w 25532"/>
                          <a:gd name="connsiteY4" fmla="*/ 36532 h 42580"/>
                          <a:gd name="connsiteX5" fmla="*/ 25454 w 25532"/>
                          <a:gd name="connsiteY5" fmla="*/ 36532 h 42580"/>
                          <a:gd name="connsiteX6" fmla="*/ 25454 w 25532"/>
                          <a:gd name="connsiteY6" fmla="*/ 42581 h 42580"/>
                          <a:gd name="connsiteX7" fmla="*/ 6599 w 25532"/>
                          <a:gd name="connsiteY7" fmla="*/ 42581 h 42580"/>
                          <a:gd name="connsiteX8" fmla="*/ 0 w 25532"/>
                          <a:gd name="connsiteY8" fmla="*/ 42581 h 42580"/>
                          <a:gd name="connsiteX9" fmla="*/ 0 w 25532"/>
                          <a:gd name="connsiteY9" fmla="*/ 0 h 42580"/>
                          <a:gd name="connsiteX10" fmla="*/ 6599 w 25532"/>
                          <a:gd name="connsiteY10" fmla="*/ 0 h 42580"/>
                          <a:gd name="connsiteX11" fmla="*/ 25533 w 25532"/>
                          <a:gd name="connsiteY11" fmla="*/ 0 h 42580"/>
                          <a:gd name="connsiteX12" fmla="*/ 25533 w 25532"/>
                          <a:gd name="connsiteY12" fmla="*/ 5971 h 42580"/>
                          <a:gd name="connsiteX13" fmla="*/ 6678 w 25532"/>
                          <a:gd name="connsiteY13" fmla="*/ 5971 h 42580"/>
                          <a:gd name="connsiteX14" fmla="*/ 6678 w 25532"/>
                          <a:gd name="connsiteY14" fmla="*/ 17284 h 42580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  <a:cxn ang="0">
                            <a:pos x="connsiteX10" y="connsiteY10"/>
                          </a:cxn>
                          <a:cxn ang="0">
                            <a:pos x="connsiteX11" y="connsiteY11"/>
                          </a:cxn>
                          <a:cxn ang="0">
                            <a:pos x="connsiteX12" y="connsiteY12"/>
                          </a:cxn>
                          <a:cxn ang="0">
                            <a:pos x="connsiteX13" y="connsiteY13"/>
                          </a:cxn>
                          <a:cxn ang="0">
                            <a:pos x="connsiteX14" y="connsiteY14"/>
                          </a:cxn>
                        </a:cxnLst>
                        <a:rect l="l" t="t" r="r" b="b"/>
                        <a:pathLst>
                          <a:path w="25532" h="42580">
                            <a:moveTo>
                              <a:pt x="6599" y="17284"/>
                            </a:moveTo>
                            <a:lnTo>
                              <a:pt x="22155" y="17284"/>
                            </a:lnTo>
                            <a:lnTo>
                              <a:pt x="22155" y="23333"/>
                            </a:lnTo>
                            <a:lnTo>
                              <a:pt x="6599" y="23333"/>
                            </a:lnTo>
                            <a:lnTo>
                              <a:pt x="6599" y="36532"/>
                            </a:lnTo>
                            <a:lnTo>
                              <a:pt x="25454" y="36532"/>
                            </a:lnTo>
                            <a:lnTo>
                              <a:pt x="25454" y="42581"/>
                            </a:lnTo>
                            <a:lnTo>
                              <a:pt x="6599" y="42581"/>
                            </a:lnTo>
                            <a:lnTo>
                              <a:pt x="0" y="42581"/>
                            </a:lnTo>
                            <a:lnTo>
                              <a:pt x="0" y="0"/>
                            </a:lnTo>
                            <a:lnTo>
                              <a:pt x="6599" y="0"/>
                            </a:lnTo>
                            <a:lnTo>
                              <a:pt x="25533" y="0"/>
                            </a:lnTo>
                            <a:lnTo>
                              <a:pt x="25533" y="5971"/>
                            </a:lnTo>
                            <a:lnTo>
                              <a:pt x="6678" y="5971"/>
                            </a:lnTo>
                            <a:lnTo>
                              <a:pt x="6678" y="17284"/>
                            </a:lnTo>
                            <a:close/>
                          </a:path>
                        </a:pathLst>
                      </a:custGeom>
                      <a:solidFill>
                        <a:srgbClr val="9C9B9B"/>
                      </a:solidFill>
                      <a:ln w="769" cap="flat">
                        <a:noFill/>
                        <a:prstDash val="solid"/>
                        <a:miter/>
                      </a:ln>
                    </p:spPr>
                    <p:txBody>
                      <a:bodyPr rot="0" spcFirstLastPara="0" vert="horz" wrap="square" lIns="91440" tIns="45720" rIns="91440" bIns="45720" numCol="1" spcCol="0" rtlCol="0" fromWordArt="0" anchor="ctr" anchorCtr="0" forceAA="0" compatLnSpc="1">
                        <a:prstTxWarp prst="textNoShape">
                          <a:avLst/>
                        </a:prstTxWarp>
                        <a:noAutofit/>
                      </a:bodyPr>
                      <a:lstStyle>
                        <a:defPPr rtl="0">
                          <a:defRPr lang="en-US"/>
                        </a:defPPr>
                        <a:lvl1pPr marL="0" algn="l" defTabSz="9144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1pPr>
                        <a:lvl2pPr marL="457200" algn="l" defTabSz="9144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2pPr>
                        <a:lvl3pPr marL="914400" algn="l" defTabSz="9144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3pPr>
                        <a:lvl4pPr marL="1371600" algn="l" defTabSz="9144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4pPr>
                        <a:lvl5pPr marL="1828800" algn="l" defTabSz="9144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5pPr>
                        <a:lvl6pPr marL="2286000" algn="l" defTabSz="9144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6pPr>
                        <a:lvl7pPr marL="2743200" algn="l" defTabSz="9144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7pPr>
                        <a:lvl8pPr marL="3200400" algn="l" defTabSz="9144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8pPr>
                        <a:lvl9pPr marL="3657600" algn="l" defTabSz="9144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9pPr>
                      </a:lstStyle>
                      <a:p>
                        <a:endParaRPr lang="pt-BR"/>
                      </a:p>
                    </p:txBody>
                  </p:sp>
                  <p:sp>
                    <p:nvSpPr>
                      <p:cNvPr id="102" name="Forma Livre: Forma 101">
                        <a:extLst>
                          <a:ext uri="{FF2B5EF4-FFF2-40B4-BE49-F238E27FC236}">
                            <a16:creationId xmlns:a16="http://schemas.microsoft.com/office/drawing/2014/main" id="{BFDCFA9F-9071-4175-AD7B-02349ADA7F2C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4338803" y="3048084"/>
                        <a:ext cx="40066" cy="44544"/>
                      </a:xfrm>
                      <a:custGeom>
                        <a:avLst/>
                        <a:gdLst>
                          <a:gd name="connsiteX0" fmla="*/ 33389 w 40066"/>
                          <a:gd name="connsiteY0" fmla="*/ 44545 h 44544"/>
                          <a:gd name="connsiteX1" fmla="*/ 33389 w 40066"/>
                          <a:gd name="connsiteY1" fmla="*/ 21919 h 44544"/>
                          <a:gd name="connsiteX2" fmla="*/ 20033 w 40066"/>
                          <a:gd name="connsiteY2" fmla="*/ 41795 h 44544"/>
                          <a:gd name="connsiteX3" fmla="*/ 6678 w 40066"/>
                          <a:gd name="connsiteY3" fmla="*/ 21919 h 44544"/>
                          <a:gd name="connsiteX4" fmla="*/ 6678 w 40066"/>
                          <a:gd name="connsiteY4" fmla="*/ 44545 h 44544"/>
                          <a:gd name="connsiteX5" fmla="*/ 0 w 40066"/>
                          <a:gd name="connsiteY5" fmla="*/ 44545 h 44544"/>
                          <a:gd name="connsiteX6" fmla="*/ 0 w 40066"/>
                          <a:gd name="connsiteY6" fmla="*/ 0 h 44544"/>
                          <a:gd name="connsiteX7" fmla="*/ 20033 w 40066"/>
                          <a:gd name="connsiteY7" fmla="*/ 29854 h 44544"/>
                          <a:gd name="connsiteX8" fmla="*/ 40067 w 40066"/>
                          <a:gd name="connsiteY8" fmla="*/ 0 h 44544"/>
                          <a:gd name="connsiteX9" fmla="*/ 40067 w 40066"/>
                          <a:gd name="connsiteY9" fmla="*/ 44545 h 44544"/>
                          <a:gd name="connsiteX10" fmla="*/ 33389 w 40066"/>
                          <a:gd name="connsiteY10" fmla="*/ 44545 h 44544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  <a:cxn ang="0">
                            <a:pos x="connsiteX10" y="connsiteY10"/>
                          </a:cxn>
                        </a:cxnLst>
                        <a:rect l="l" t="t" r="r" b="b"/>
                        <a:pathLst>
                          <a:path w="40066" h="44544">
                            <a:moveTo>
                              <a:pt x="33389" y="44545"/>
                            </a:moveTo>
                            <a:lnTo>
                              <a:pt x="33389" y="21919"/>
                            </a:lnTo>
                            <a:lnTo>
                              <a:pt x="20033" y="41795"/>
                            </a:lnTo>
                            <a:lnTo>
                              <a:pt x="6678" y="21919"/>
                            </a:lnTo>
                            <a:lnTo>
                              <a:pt x="6678" y="44545"/>
                            </a:lnTo>
                            <a:lnTo>
                              <a:pt x="0" y="44545"/>
                            </a:lnTo>
                            <a:lnTo>
                              <a:pt x="0" y="0"/>
                            </a:lnTo>
                            <a:lnTo>
                              <a:pt x="20033" y="29854"/>
                            </a:lnTo>
                            <a:lnTo>
                              <a:pt x="40067" y="0"/>
                            </a:lnTo>
                            <a:lnTo>
                              <a:pt x="40067" y="44545"/>
                            </a:lnTo>
                            <a:lnTo>
                              <a:pt x="33389" y="44545"/>
                            </a:lnTo>
                            <a:close/>
                          </a:path>
                        </a:pathLst>
                      </a:custGeom>
                      <a:solidFill>
                        <a:srgbClr val="9C9B9B"/>
                      </a:solidFill>
                      <a:ln w="769" cap="flat">
                        <a:noFill/>
                        <a:prstDash val="solid"/>
                        <a:miter/>
                      </a:ln>
                    </p:spPr>
                    <p:txBody>
                      <a:bodyPr rot="0" spcFirstLastPara="0" vert="horz" wrap="square" lIns="91440" tIns="45720" rIns="91440" bIns="45720" numCol="1" spcCol="0" rtlCol="0" fromWordArt="0" anchor="ctr" anchorCtr="0" forceAA="0" compatLnSpc="1">
                        <a:prstTxWarp prst="textNoShape">
                          <a:avLst/>
                        </a:prstTxWarp>
                        <a:noAutofit/>
                      </a:bodyPr>
                      <a:lstStyle>
                        <a:defPPr rtl="0">
                          <a:defRPr lang="en-US"/>
                        </a:defPPr>
                        <a:lvl1pPr marL="0" algn="l" defTabSz="9144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1pPr>
                        <a:lvl2pPr marL="457200" algn="l" defTabSz="9144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2pPr>
                        <a:lvl3pPr marL="914400" algn="l" defTabSz="9144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3pPr>
                        <a:lvl4pPr marL="1371600" algn="l" defTabSz="9144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4pPr>
                        <a:lvl5pPr marL="1828800" algn="l" defTabSz="9144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5pPr>
                        <a:lvl6pPr marL="2286000" algn="l" defTabSz="9144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6pPr>
                        <a:lvl7pPr marL="2743200" algn="l" defTabSz="9144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7pPr>
                        <a:lvl8pPr marL="3200400" algn="l" defTabSz="9144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8pPr>
                        <a:lvl9pPr marL="3657600" algn="l" defTabSz="9144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9pPr>
                      </a:lstStyle>
                      <a:p>
                        <a:endParaRPr lang="pt-BR"/>
                      </a:p>
                    </p:txBody>
                  </p:sp>
                  <p:sp>
                    <p:nvSpPr>
                      <p:cNvPr id="103" name="Forma Livre: Forma 102">
                        <a:extLst>
                          <a:ext uri="{FF2B5EF4-FFF2-40B4-BE49-F238E27FC236}">
                            <a16:creationId xmlns:a16="http://schemas.microsoft.com/office/drawing/2014/main" id="{D4F2E57D-D2B8-485F-82E6-69D320A650FC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4387826" y="3050048"/>
                        <a:ext cx="26711" cy="42580"/>
                      </a:xfrm>
                      <a:custGeom>
                        <a:avLst/>
                        <a:gdLst>
                          <a:gd name="connsiteX0" fmla="*/ 5656 w 26711"/>
                          <a:gd name="connsiteY0" fmla="*/ 0 h 42580"/>
                          <a:gd name="connsiteX1" fmla="*/ 12649 w 26711"/>
                          <a:gd name="connsiteY1" fmla="*/ 0 h 42580"/>
                          <a:gd name="connsiteX2" fmla="*/ 23254 w 26711"/>
                          <a:gd name="connsiteY2" fmla="*/ 4164 h 42580"/>
                          <a:gd name="connsiteX3" fmla="*/ 26711 w 26711"/>
                          <a:gd name="connsiteY3" fmla="*/ 14063 h 42580"/>
                          <a:gd name="connsiteX4" fmla="*/ 23254 w 26711"/>
                          <a:gd name="connsiteY4" fmla="*/ 23962 h 42580"/>
                          <a:gd name="connsiteX5" fmla="*/ 12649 w 26711"/>
                          <a:gd name="connsiteY5" fmla="*/ 28204 h 42580"/>
                          <a:gd name="connsiteX6" fmla="*/ 6678 w 26711"/>
                          <a:gd name="connsiteY6" fmla="*/ 28204 h 42580"/>
                          <a:gd name="connsiteX7" fmla="*/ 6678 w 26711"/>
                          <a:gd name="connsiteY7" fmla="*/ 42581 h 42580"/>
                          <a:gd name="connsiteX8" fmla="*/ 0 w 26711"/>
                          <a:gd name="connsiteY8" fmla="*/ 42581 h 42580"/>
                          <a:gd name="connsiteX9" fmla="*/ 0 w 26711"/>
                          <a:gd name="connsiteY9" fmla="*/ 0 h 42580"/>
                          <a:gd name="connsiteX10" fmla="*/ 5656 w 26711"/>
                          <a:gd name="connsiteY10" fmla="*/ 0 h 42580"/>
                          <a:gd name="connsiteX11" fmla="*/ 20740 w 26711"/>
                          <a:gd name="connsiteY11" fmla="*/ 14063 h 42580"/>
                          <a:gd name="connsiteX12" fmla="*/ 18855 w 26711"/>
                          <a:gd name="connsiteY12" fmla="*/ 8249 h 42580"/>
                          <a:gd name="connsiteX13" fmla="*/ 12649 w 26711"/>
                          <a:gd name="connsiteY13" fmla="*/ 5971 h 42580"/>
                          <a:gd name="connsiteX14" fmla="*/ 6678 w 26711"/>
                          <a:gd name="connsiteY14" fmla="*/ 5971 h 42580"/>
                          <a:gd name="connsiteX15" fmla="*/ 6678 w 26711"/>
                          <a:gd name="connsiteY15" fmla="*/ 22155 h 42580"/>
                          <a:gd name="connsiteX16" fmla="*/ 12649 w 26711"/>
                          <a:gd name="connsiteY16" fmla="*/ 22155 h 42580"/>
                          <a:gd name="connsiteX17" fmla="*/ 18855 w 26711"/>
                          <a:gd name="connsiteY17" fmla="*/ 19955 h 42580"/>
                          <a:gd name="connsiteX18" fmla="*/ 20740 w 26711"/>
                          <a:gd name="connsiteY18" fmla="*/ 14063 h 42580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  <a:cxn ang="0">
                            <a:pos x="connsiteX10" y="connsiteY10"/>
                          </a:cxn>
                          <a:cxn ang="0">
                            <a:pos x="connsiteX11" y="connsiteY11"/>
                          </a:cxn>
                          <a:cxn ang="0">
                            <a:pos x="connsiteX12" y="connsiteY12"/>
                          </a:cxn>
                          <a:cxn ang="0">
                            <a:pos x="connsiteX13" y="connsiteY13"/>
                          </a:cxn>
                          <a:cxn ang="0">
                            <a:pos x="connsiteX14" y="connsiteY14"/>
                          </a:cxn>
                          <a:cxn ang="0">
                            <a:pos x="connsiteX15" y="connsiteY15"/>
                          </a:cxn>
                          <a:cxn ang="0">
                            <a:pos x="connsiteX16" y="connsiteY16"/>
                          </a:cxn>
                          <a:cxn ang="0">
                            <a:pos x="connsiteX17" y="connsiteY17"/>
                          </a:cxn>
                          <a:cxn ang="0">
                            <a:pos x="connsiteX18" y="connsiteY18"/>
                          </a:cxn>
                        </a:cxnLst>
                        <a:rect l="l" t="t" r="r" b="b"/>
                        <a:pathLst>
                          <a:path w="26711" h="42580">
                            <a:moveTo>
                              <a:pt x="5656" y="0"/>
                            </a:moveTo>
                            <a:lnTo>
                              <a:pt x="12649" y="0"/>
                            </a:lnTo>
                            <a:cubicBezTo>
                              <a:pt x="18305" y="0"/>
                              <a:pt x="21526" y="2278"/>
                              <a:pt x="23254" y="4164"/>
                            </a:cubicBezTo>
                            <a:cubicBezTo>
                              <a:pt x="25533" y="6678"/>
                              <a:pt x="26711" y="10056"/>
                              <a:pt x="26711" y="14063"/>
                            </a:cubicBezTo>
                            <a:cubicBezTo>
                              <a:pt x="26711" y="18069"/>
                              <a:pt x="25533" y="21448"/>
                              <a:pt x="23254" y="23962"/>
                            </a:cubicBezTo>
                            <a:cubicBezTo>
                              <a:pt x="21526" y="25926"/>
                              <a:pt x="18226" y="28204"/>
                              <a:pt x="12649" y="28204"/>
                            </a:cubicBezTo>
                            <a:lnTo>
                              <a:pt x="6678" y="28204"/>
                            </a:lnTo>
                            <a:lnTo>
                              <a:pt x="6678" y="42581"/>
                            </a:lnTo>
                            <a:lnTo>
                              <a:pt x="0" y="42581"/>
                            </a:lnTo>
                            <a:lnTo>
                              <a:pt x="0" y="0"/>
                            </a:lnTo>
                            <a:lnTo>
                              <a:pt x="5656" y="0"/>
                            </a:lnTo>
                            <a:close/>
                            <a:moveTo>
                              <a:pt x="20740" y="14063"/>
                            </a:moveTo>
                            <a:cubicBezTo>
                              <a:pt x="20740" y="12413"/>
                              <a:pt x="20426" y="9977"/>
                              <a:pt x="18855" y="8249"/>
                            </a:cubicBezTo>
                            <a:cubicBezTo>
                              <a:pt x="17441" y="6756"/>
                              <a:pt x="15398" y="5971"/>
                              <a:pt x="12649" y="5971"/>
                            </a:cubicBezTo>
                            <a:lnTo>
                              <a:pt x="6678" y="5971"/>
                            </a:lnTo>
                            <a:lnTo>
                              <a:pt x="6678" y="22155"/>
                            </a:lnTo>
                            <a:lnTo>
                              <a:pt x="12649" y="22155"/>
                            </a:lnTo>
                            <a:cubicBezTo>
                              <a:pt x="15398" y="22155"/>
                              <a:pt x="17441" y="21448"/>
                              <a:pt x="18855" y="19955"/>
                            </a:cubicBezTo>
                            <a:cubicBezTo>
                              <a:pt x="20426" y="18148"/>
                              <a:pt x="20740" y="15791"/>
                              <a:pt x="20740" y="14063"/>
                            </a:cubicBezTo>
                            <a:close/>
                          </a:path>
                        </a:pathLst>
                      </a:custGeom>
                      <a:solidFill>
                        <a:srgbClr val="9C9B9B"/>
                      </a:solidFill>
                      <a:ln w="769" cap="flat">
                        <a:noFill/>
                        <a:prstDash val="solid"/>
                        <a:miter/>
                      </a:ln>
                    </p:spPr>
                    <p:txBody>
                      <a:bodyPr rot="0" spcFirstLastPara="0" vert="horz" wrap="square" lIns="91440" tIns="45720" rIns="91440" bIns="45720" numCol="1" spcCol="0" rtlCol="0" fromWordArt="0" anchor="ctr" anchorCtr="0" forceAA="0" compatLnSpc="1">
                        <a:prstTxWarp prst="textNoShape">
                          <a:avLst/>
                        </a:prstTxWarp>
                        <a:noAutofit/>
                      </a:bodyPr>
                      <a:lstStyle>
                        <a:defPPr rtl="0">
                          <a:defRPr lang="en-US"/>
                        </a:defPPr>
                        <a:lvl1pPr marL="0" algn="l" defTabSz="9144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1pPr>
                        <a:lvl2pPr marL="457200" algn="l" defTabSz="9144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2pPr>
                        <a:lvl3pPr marL="914400" algn="l" defTabSz="9144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3pPr>
                        <a:lvl4pPr marL="1371600" algn="l" defTabSz="9144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4pPr>
                        <a:lvl5pPr marL="1828800" algn="l" defTabSz="9144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5pPr>
                        <a:lvl6pPr marL="2286000" algn="l" defTabSz="9144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6pPr>
                        <a:lvl7pPr marL="2743200" algn="l" defTabSz="9144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7pPr>
                        <a:lvl8pPr marL="3200400" algn="l" defTabSz="9144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8pPr>
                        <a:lvl9pPr marL="3657600" algn="l" defTabSz="9144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9pPr>
                      </a:lstStyle>
                      <a:p>
                        <a:endParaRPr lang="pt-BR"/>
                      </a:p>
                    </p:txBody>
                  </p:sp>
                  <p:sp>
                    <p:nvSpPr>
                      <p:cNvPr id="104" name="Forma Livre: Forma 103">
                        <a:extLst>
                          <a:ext uri="{FF2B5EF4-FFF2-40B4-BE49-F238E27FC236}">
                            <a16:creationId xmlns:a16="http://schemas.microsoft.com/office/drawing/2014/main" id="{4B122098-7B83-496D-AFD9-BEACAED3B30A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4419958" y="3050048"/>
                        <a:ext cx="29853" cy="42580"/>
                      </a:xfrm>
                      <a:custGeom>
                        <a:avLst/>
                        <a:gdLst>
                          <a:gd name="connsiteX0" fmla="*/ 29854 w 29853"/>
                          <a:gd name="connsiteY0" fmla="*/ 42581 h 42580"/>
                          <a:gd name="connsiteX1" fmla="*/ 22312 w 29853"/>
                          <a:gd name="connsiteY1" fmla="*/ 42581 h 42580"/>
                          <a:gd name="connsiteX2" fmla="*/ 11549 w 29853"/>
                          <a:gd name="connsiteY2" fmla="*/ 28204 h 42580"/>
                          <a:gd name="connsiteX3" fmla="*/ 6678 w 29853"/>
                          <a:gd name="connsiteY3" fmla="*/ 28204 h 42580"/>
                          <a:gd name="connsiteX4" fmla="*/ 6678 w 29853"/>
                          <a:gd name="connsiteY4" fmla="*/ 42581 h 42580"/>
                          <a:gd name="connsiteX5" fmla="*/ 0 w 29853"/>
                          <a:gd name="connsiteY5" fmla="*/ 42581 h 42580"/>
                          <a:gd name="connsiteX6" fmla="*/ 0 w 29853"/>
                          <a:gd name="connsiteY6" fmla="*/ 0 h 42580"/>
                          <a:gd name="connsiteX7" fmla="*/ 5656 w 29853"/>
                          <a:gd name="connsiteY7" fmla="*/ 0 h 42580"/>
                          <a:gd name="connsiteX8" fmla="*/ 12649 w 29853"/>
                          <a:gd name="connsiteY8" fmla="*/ 0 h 42580"/>
                          <a:gd name="connsiteX9" fmla="*/ 23254 w 29853"/>
                          <a:gd name="connsiteY9" fmla="*/ 4242 h 42580"/>
                          <a:gd name="connsiteX10" fmla="*/ 26711 w 29853"/>
                          <a:gd name="connsiteY10" fmla="*/ 14141 h 42580"/>
                          <a:gd name="connsiteX11" fmla="*/ 23254 w 29853"/>
                          <a:gd name="connsiteY11" fmla="*/ 23962 h 42580"/>
                          <a:gd name="connsiteX12" fmla="*/ 18305 w 29853"/>
                          <a:gd name="connsiteY12" fmla="*/ 27261 h 42580"/>
                          <a:gd name="connsiteX13" fmla="*/ 29854 w 29853"/>
                          <a:gd name="connsiteY13" fmla="*/ 42581 h 42580"/>
                          <a:gd name="connsiteX14" fmla="*/ 12727 w 29853"/>
                          <a:gd name="connsiteY14" fmla="*/ 22233 h 42580"/>
                          <a:gd name="connsiteX15" fmla="*/ 18855 w 29853"/>
                          <a:gd name="connsiteY15" fmla="*/ 19955 h 42580"/>
                          <a:gd name="connsiteX16" fmla="*/ 20740 w 29853"/>
                          <a:gd name="connsiteY16" fmla="*/ 14141 h 42580"/>
                          <a:gd name="connsiteX17" fmla="*/ 18855 w 29853"/>
                          <a:gd name="connsiteY17" fmla="*/ 8249 h 42580"/>
                          <a:gd name="connsiteX18" fmla="*/ 12727 w 29853"/>
                          <a:gd name="connsiteY18" fmla="*/ 5971 h 42580"/>
                          <a:gd name="connsiteX19" fmla="*/ 6756 w 29853"/>
                          <a:gd name="connsiteY19" fmla="*/ 5971 h 42580"/>
                          <a:gd name="connsiteX20" fmla="*/ 6756 w 29853"/>
                          <a:gd name="connsiteY20" fmla="*/ 22155 h 42580"/>
                          <a:gd name="connsiteX21" fmla="*/ 12727 w 29853"/>
                          <a:gd name="connsiteY21" fmla="*/ 22155 h 42580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  <a:cxn ang="0">
                            <a:pos x="connsiteX10" y="connsiteY10"/>
                          </a:cxn>
                          <a:cxn ang="0">
                            <a:pos x="connsiteX11" y="connsiteY11"/>
                          </a:cxn>
                          <a:cxn ang="0">
                            <a:pos x="connsiteX12" y="connsiteY12"/>
                          </a:cxn>
                          <a:cxn ang="0">
                            <a:pos x="connsiteX13" y="connsiteY13"/>
                          </a:cxn>
                          <a:cxn ang="0">
                            <a:pos x="connsiteX14" y="connsiteY14"/>
                          </a:cxn>
                          <a:cxn ang="0">
                            <a:pos x="connsiteX15" y="connsiteY15"/>
                          </a:cxn>
                          <a:cxn ang="0">
                            <a:pos x="connsiteX16" y="connsiteY16"/>
                          </a:cxn>
                          <a:cxn ang="0">
                            <a:pos x="connsiteX17" y="connsiteY17"/>
                          </a:cxn>
                          <a:cxn ang="0">
                            <a:pos x="connsiteX18" y="connsiteY18"/>
                          </a:cxn>
                          <a:cxn ang="0">
                            <a:pos x="connsiteX19" y="connsiteY19"/>
                          </a:cxn>
                          <a:cxn ang="0">
                            <a:pos x="connsiteX20" y="connsiteY20"/>
                          </a:cxn>
                          <a:cxn ang="0">
                            <a:pos x="connsiteX21" y="connsiteY21"/>
                          </a:cxn>
                        </a:cxnLst>
                        <a:rect l="l" t="t" r="r" b="b"/>
                        <a:pathLst>
                          <a:path w="29853" h="42580">
                            <a:moveTo>
                              <a:pt x="29854" y="42581"/>
                            </a:moveTo>
                            <a:lnTo>
                              <a:pt x="22312" y="42581"/>
                            </a:lnTo>
                            <a:lnTo>
                              <a:pt x="11549" y="28204"/>
                            </a:lnTo>
                            <a:lnTo>
                              <a:pt x="6678" y="28204"/>
                            </a:lnTo>
                            <a:lnTo>
                              <a:pt x="6678" y="42581"/>
                            </a:lnTo>
                            <a:lnTo>
                              <a:pt x="0" y="42581"/>
                            </a:lnTo>
                            <a:lnTo>
                              <a:pt x="0" y="0"/>
                            </a:lnTo>
                            <a:lnTo>
                              <a:pt x="5656" y="0"/>
                            </a:lnTo>
                            <a:lnTo>
                              <a:pt x="12649" y="0"/>
                            </a:lnTo>
                            <a:cubicBezTo>
                              <a:pt x="18305" y="0"/>
                              <a:pt x="21526" y="2278"/>
                              <a:pt x="23254" y="4242"/>
                            </a:cubicBezTo>
                            <a:cubicBezTo>
                              <a:pt x="25533" y="6678"/>
                              <a:pt x="26711" y="10135"/>
                              <a:pt x="26711" y="14141"/>
                            </a:cubicBezTo>
                            <a:cubicBezTo>
                              <a:pt x="26711" y="18069"/>
                              <a:pt x="25533" y="21526"/>
                              <a:pt x="23254" y="23962"/>
                            </a:cubicBezTo>
                            <a:cubicBezTo>
                              <a:pt x="22233" y="25140"/>
                              <a:pt x="20583" y="26397"/>
                              <a:pt x="18305" y="27261"/>
                            </a:cubicBezTo>
                            <a:lnTo>
                              <a:pt x="29854" y="42581"/>
                            </a:lnTo>
                            <a:close/>
                            <a:moveTo>
                              <a:pt x="12727" y="22233"/>
                            </a:moveTo>
                            <a:cubicBezTo>
                              <a:pt x="15477" y="22233"/>
                              <a:pt x="17519" y="21448"/>
                              <a:pt x="18855" y="19955"/>
                            </a:cubicBezTo>
                            <a:cubicBezTo>
                              <a:pt x="20426" y="18226"/>
                              <a:pt x="20740" y="15791"/>
                              <a:pt x="20740" y="14141"/>
                            </a:cubicBezTo>
                            <a:cubicBezTo>
                              <a:pt x="20740" y="12413"/>
                              <a:pt x="20426" y="9977"/>
                              <a:pt x="18855" y="8249"/>
                            </a:cubicBezTo>
                            <a:cubicBezTo>
                              <a:pt x="17519" y="6756"/>
                              <a:pt x="15477" y="5971"/>
                              <a:pt x="12727" y="5971"/>
                            </a:cubicBezTo>
                            <a:lnTo>
                              <a:pt x="6756" y="5971"/>
                            </a:lnTo>
                            <a:lnTo>
                              <a:pt x="6756" y="22155"/>
                            </a:lnTo>
                            <a:lnTo>
                              <a:pt x="12727" y="22155"/>
                            </a:lnTo>
                            <a:close/>
                          </a:path>
                        </a:pathLst>
                      </a:custGeom>
                      <a:solidFill>
                        <a:srgbClr val="9C9B9B"/>
                      </a:solidFill>
                      <a:ln w="769" cap="flat">
                        <a:noFill/>
                        <a:prstDash val="solid"/>
                        <a:miter/>
                      </a:ln>
                    </p:spPr>
                    <p:txBody>
                      <a:bodyPr rot="0" spcFirstLastPara="0" vert="horz" wrap="square" lIns="91440" tIns="45720" rIns="91440" bIns="45720" numCol="1" spcCol="0" rtlCol="0" fromWordArt="0" anchor="ctr" anchorCtr="0" forceAA="0" compatLnSpc="1">
                        <a:prstTxWarp prst="textNoShape">
                          <a:avLst/>
                        </a:prstTxWarp>
                        <a:noAutofit/>
                      </a:bodyPr>
                      <a:lstStyle>
                        <a:defPPr rtl="0">
                          <a:defRPr lang="en-US"/>
                        </a:defPPr>
                        <a:lvl1pPr marL="0" algn="l" defTabSz="9144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1pPr>
                        <a:lvl2pPr marL="457200" algn="l" defTabSz="9144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2pPr>
                        <a:lvl3pPr marL="914400" algn="l" defTabSz="9144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3pPr>
                        <a:lvl4pPr marL="1371600" algn="l" defTabSz="9144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4pPr>
                        <a:lvl5pPr marL="1828800" algn="l" defTabSz="9144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5pPr>
                        <a:lvl6pPr marL="2286000" algn="l" defTabSz="9144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6pPr>
                        <a:lvl7pPr marL="2743200" algn="l" defTabSz="9144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7pPr>
                        <a:lvl8pPr marL="3200400" algn="l" defTabSz="9144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8pPr>
                        <a:lvl9pPr marL="3657600" algn="l" defTabSz="9144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9pPr>
                      </a:lstStyle>
                      <a:p>
                        <a:endParaRPr lang="pt-BR"/>
                      </a:p>
                    </p:txBody>
                  </p:sp>
                  <p:sp>
                    <p:nvSpPr>
                      <p:cNvPr id="105" name="Forma Livre: Forma 104">
                        <a:extLst>
                          <a:ext uri="{FF2B5EF4-FFF2-40B4-BE49-F238E27FC236}">
                            <a16:creationId xmlns:a16="http://schemas.microsoft.com/office/drawing/2014/main" id="{316CBD7D-D7F3-4F23-BF02-E5E514853E55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4455075" y="3050048"/>
                        <a:ext cx="25532" cy="42580"/>
                      </a:xfrm>
                      <a:custGeom>
                        <a:avLst/>
                        <a:gdLst>
                          <a:gd name="connsiteX0" fmla="*/ 6678 w 25532"/>
                          <a:gd name="connsiteY0" fmla="*/ 17284 h 42580"/>
                          <a:gd name="connsiteX1" fmla="*/ 22233 w 25532"/>
                          <a:gd name="connsiteY1" fmla="*/ 17284 h 42580"/>
                          <a:gd name="connsiteX2" fmla="*/ 22233 w 25532"/>
                          <a:gd name="connsiteY2" fmla="*/ 23333 h 42580"/>
                          <a:gd name="connsiteX3" fmla="*/ 6678 w 25532"/>
                          <a:gd name="connsiteY3" fmla="*/ 23333 h 42580"/>
                          <a:gd name="connsiteX4" fmla="*/ 6678 w 25532"/>
                          <a:gd name="connsiteY4" fmla="*/ 36532 h 42580"/>
                          <a:gd name="connsiteX5" fmla="*/ 25533 w 25532"/>
                          <a:gd name="connsiteY5" fmla="*/ 36532 h 42580"/>
                          <a:gd name="connsiteX6" fmla="*/ 25533 w 25532"/>
                          <a:gd name="connsiteY6" fmla="*/ 42581 h 42580"/>
                          <a:gd name="connsiteX7" fmla="*/ 6599 w 25532"/>
                          <a:gd name="connsiteY7" fmla="*/ 42581 h 42580"/>
                          <a:gd name="connsiteX8" fmla="*/ 0 w 25532"/>
                          <a:gd name="connsiteY8" fmla="*/ 42581 h 42580"/>
                          <a:gd name="connsiteX9" fmla="*/ 0 w 25532"/>
                          <a:gd name="connsiteY9" fmla="*/ 0 h 42580"/>
                          <a:gd name="connsiteX10" fmla="*/ 6599 w 25532"/>
                          <a:gd name="connsiteY10" fmla="*/ 0 h 42580"/>
                          <a:gd name="connsiteX11" fmla="*/ 25533 w 25532"/>
                          <a:gd name="connsiteY11" fmla="*/ 0 h 42580"/>
                          <a:gd name="connsiteX12" fmla="*/ 25533 w 25532"/>
                          <a:gd name="connsiteY12" fmla="*/ 5971 h 42580"/>
                          <a:gd name="connsiteX13" fmla="*/ 6678 w 25532"/>
                          <a:gd name="connsiteY13" fmla="*/ 5971 h 42580"/>
                          <a:gd name="connsiteX14" fmla="*/ 6678 w 25532"/>
                          <a:gd name="connsiteY14" fmla="*/ 17284 h 42580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  <a:cxn ang="0">
                            <a:pos x="connsiteX10" y="connsiteY10"/>
                          </a:cxn>
                          <a:cxn ang="0">
                            <a:pos x="connsiteX11" y="connsiteY11"/>
                          </a:cxn>
                          <a:cxn ang="0">
                            <a:pos x="connsiteX12" y="connsiteY12"/>
                          </a:cxn>
                          <a:cxn ang="0">
                            <a:pos x="connsiteX13" y="connsiteY13"/>
                          </a:cxn>
                          <a:cxn ang="0">
                            <a:pos x="connsiteX14" y="connsiteY14"/>
                          </a:cxn>
                        </a:cxnLst>
                        <a:rect l="l" t="t" r="r" b="b"/>
                        <a:pathLst>
                          <a:path w="25532" h="42580">
                            <a:moveTo>
                              <a:pt x="6678" y="17284"/>
                            </a:moveTo>
                            <a:lnTo>
                              <a:pt x="22233" y="17284"/>
                            </a:lnTo>
                            <a:lnTo>
                              <a:pt x="22233" y="23333"/>
                            </a:lnTo>
                            <a:lnTo>
                              <a:pt x="6678" y="23333"/>
                            </a:lnTo>
                            <a:lnTo>
                              <a:pt x="6678" y="36532"/>
                            </a:lnTo>
                            <a:lnTo>
                              <a:pt x="25533" y="36532"/>
                            </a:lnTo>
                            <a:lnTo>
                              <a:pt x="25533" y="42581"/>
                            </a:lnTo>
                            <a:lnTo>
                              <a:pt x="6599" y="42581"/>
                            </a:lnTo>
                            <a:lnTo>
                              <a:pt x="0" y="42581"/>
                            </a:lnTo>
                            <a:lnTo>
                              <a:pt x="0" y="0"/>
                            </a:lnTo>
                            <a:lnTo>
                              <a:pt x="6599" y="0"/>
                            </a:lnTo>
                            <a:lnTo>
                              <a:pt x="25533" y="0"/>
                            </a:lnTo>
                            <a:lnTo>
                              <a:pt x="25533" y="5971"/>
                            </a:lnTo>
                            <a:lnTo>
                              <a:pt x="6678" y="5971"/>
                            </a:lnTo>
                            <a:lnTo>
                              <a:pt x="6678" y="17284"/>
                            </a:lnTo>
                            <a:close/>
                          </a:path>
                        </a:pathLst>
                      </a:custGeom>
                      <a:solidFill>
                        <a:srgbClr val="9C9B9B"/>
                      </a:solidFill>
                      <a:ln w="769" cap="flat">
                        <a:noFill/>
                        <a:prstDash val="solid"/>
                        <a:miter/>
                      </a:ln>
                    </p:spPr>
                    <p:txBody>
                      <a:bodyPr rot="0" spcFirstLastPara="0" vert="horz" wrap="square" lIns="91440" tIns="45720" rIns="91440" bIns="45720" numCol="1" spcCol="0" rtlCol="0" fromWordArt="0" anchor="ctr" anchorCtr="0" forceAA="0" compatLnSpc="1">
                        <a:prstTxWarp prst="textNoShape">
                          <a:avLst/>
                        </a:prstTxWarp>
                        <a:noAutofit/>
                      </a:bodyPr>
                      <a:lstStyle>
                        <a:defPPr rtl="0">
                          <a:defRPr lang="en-US"/>
                        </a:defPPr>
                        <a:lvl1pPr marL="0" algn="l" defTabSz="9144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1pPr>
                        <a:lvl2pPr marL="457200" algn="l" defTabSz="9144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2pPr>
                        <a:lvl3pPr marL="914400" algn="l" defTabSz="9144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3pPr>
                        <a:lvl4pPr marL="1371600" algn="l" defTabSz="9144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4pPr>
                        <a:lvl5pPr marL="1828800" algn="l" defTabSz="9144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5pPr>
                        <a:lvl6pPr marL="2286000" algn="l" defTabSz="9144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6pPr>
                        <a:lvl7pPr marL="2743200" algn="l" defTabSz="9144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7pPr>
                        <a:lvl8pPr marL="3200400" algn="l" defTabSz="9144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8pPr>
                        <a:lvl9pPr marL="3657600" algn="l" defTabSz="9144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9pPr>
                      </a:lstStyle>
                      <a:p>
                        <a:endParaRPr lang="pt-BR"/>
                      </a:p>
                    </p:txBody>
                  </p:sp>
                  <p:sp>
                    <p:nvSpPr>
                      <p:cNvPr id="106" name="Forma Livre: Forma 105">
                        <a:extLst>
                          <a:ext uri="{FF2B5EF4-FFF2-40B4-BE49-F238E27FC236}">
                            <a16:creationId xmlns:a16="http://schemas.microsoft.com/office/drawing/2014/main" id="{F2835D35-1606-422A-A3ED-5BE529F36697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4486735" y="3049390"/>
                        <a:ext cx="24694" cy="43238"/>
                      </a:xfrm>
                      <a:custGeom>
                        <a:avLst/>
                        <a:gdLst>
                          <a:gd name="connsiteX0" fmla="*/ 24276 w 24694"/>
                          <a:gd name="connsiteY0" fmla="*/ 34675 h 43238"/>
                          <a:gd name="connsiteX1" fmla="*/ 14691 w 24694"/>
                          <a:gd name="connsiteY1" fmla="*/ 43003 h 43238"/>
                          <a:gd name="connsiteX2" fmla="*/ 12099 w 24694"/>
                          <a:gd name="connsiteY2" fmla="*/ 43239 h 43238"/>
                          <a:gd name="connsiteX3" fmla="*/ 7071 w 24694"/>
                          <a:gd name="connsiteY3" fmla="*/ 42296 h 43238"/>
                          <a:gd name="connsiteX4" fmla="*/ 0 w 24694"/>
                          <a:gd name="connsiteY4" fmla="*/ 36875 h 43238"/>
                          <a:gd name="connsiteX5" fmla="*/ 5264 w 24694"/>
                          <a:gd name="connsiteY5" fmla="*/ 32711 h 43238"/>
                          <a:gd name="connsiteX6" fmla="*/ 9427 w 24694"/>
                          <a:gd name="connsiteY6" fmla="*/ 36011 h 43238"/>
                          <a:gd name="connsiteX7" fmla="*/ 13356 w 24694"/>
                          <a:gd name="connsiteY7" fmla="*/ 36325 h 43238"/>
                          <a:gd name="connsiteX8" fmla="*/ 17834 w 24694"/>
                          <a:gd name="connsiteY8" fmla="*/ 32790 h 43238"/>
                          <a:gd name="connsiteX9" fmla="*/ 15870 w 24694"/>
                          <a:gd name="connsiteY9" fmla="*/ 27998 h 43238"/>
                          <a:gd name="connsiteX10" fmla="*/ 10684 w 24694"/>
                          <a:gd name="connsiteY10" fmla="*/ 22970 h 43238"/>
                          <a:gd name="connsiteX11" fmla="*/ 5421 w 24694"/>
                          <a:gd name="connsiteY11" fmla="*/ 18020 h 43238"/>
                          <a:gd name="connsiteX12" fmla="*/ 2121 w 24694"/>
                          <a:gd name="connsiteY12" fmla="*/ 12914 h 43238"/>
                          <a:gd name="connsiteX13" fmla="*/ 2043 w 24694"/>
                          <a:gd name="connsiteY13" fmla="*/ 7493 h 43238"/>
                          <a:gd name="connsiteX14" fmla="*/ 5185 w 24694"/>
                          <a:gd name="connsiteY14" fmla="*/ 2701 h 43238"/>
                          <a:gd name="connsiteX15" fmla="*/ 10292 w 24694"/>
                          <a:gd name="connsiteY15" fmla="*/ 265 h 43238"/>
                          <a:gd name="connsiteX16" fmla="*/ 16577 w 24694"/>
                          <a:gd name="connsiteY16" fmla="*/ 737 h 43238"/>
                          <a:gd name="connsiteX17" fmla="*/ 22390 w 24694"/>
                          <a:gd name="connsiteY17" fmla="*/ 5057 h 43238"/>
                          <a:gd name="connsiteX18" fmla="*/ 17127 w 24694"/>
                          <a:gd name="connsiteY18" fmla="*/ 9221 h 43238"/>
                          <a:gd name="connsiteX19" fmla="*/ 11470 w 24694"/>
                          <a:gd name="connsiteY19" fmla="*/ 6786 h 43238"/>
                          <a:gd name="connsiteX20" fmla="*/ 8406 w 24694"/>
                          <a:gd name="connsiteY20" fmla="*/ 9221 h 43238"/>
                          <a:gd name="connsiteX21" fmla="*/ 9977 w 24694"/>
                          <a:gd name="connsiteY21" fmla="*/ 13071 h 43238"/>
                          <a:gd name="connsiteX22" fmla="*/ 17127 w 24694"/>
                          <a:gd name="connsiteY22" fmla="*/ 19906 h 43238"/>
                          <a:gd name="connsiteX23" fmla="*/ 20348 w 24694"/>
                          <a:gd name="connsiteY23" fmla="*/ 22970 h 43238"/>
                          <a:gd name="connsiteX24" fmla="*/ 24040 w 24694"/>
                          <a:gd name="connsiteY24" fmla="*/ 28548 h 43238"/>
                          <a:gd name="connsiteX25" fmla="*/ 24276 w 24694"/>
                          <a:gd name="connsiteY25" fmla="*/ 34675 h 43238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  <a:cxn ang="0">
                            <a:pos x="connsiteX10" y="connsiteY10"/>
                          </a:cxn>
                          <a:cxn ang="0">
                            <a:pos x="connsiteX11" y="connsiteY11"/>
                          </a:cxn>
                          <a:cxn ang="0">
                            <a:pos x="connsiteX12" y="connsiteY12"/>
                          </a:cxn>
                          <a:cxn ang="0">
                            <a:pos x="connsiteX13" y="connsiteY13"/>
                          </a:cxn>
                          <a:cxn ang="0">
                            <a:pos x="connsiteX14" y="connsiteY14"/>
                          </a:cxn>
                          <a:cxn ang="0">
                            <a:pos x="connsiteX15" y="connsiteY15"/>
                          </a:cxn>
                          <a:cxn ang="0">
                            <a:pos x="connsiteX16" y="connsiteY16"/>
                          </a:cxn>
                          <a:cxn ang="0">
                            <a:pos x="connsiteX17" y="connsiteY17"/>
                          </a:cxn>
                          <a:cxn ang="0">
                            <a:pos x="connsiteX18" y="connsiteY18"/>
                          </a:cxn>
                          <a:cxn ang="0">
                            <a:pos x="connsiteX19" y="connsiteY19"/>
                          </a:cxn>
                          <a:cxn ang="0">
                            <a:pos x="connsiteX20" y="connsiteY20"/>
                          </a:cxn>
                          <a:cxn ang="0">
                            <a:pos x="connsiteX21" y="connsiteY21"/>
                          </a:cxn>
                          <a:cxn ang="0">
                            <a:pos x="connsiteX22" y="connsiteY22"/>
                          </a:cxn>
                          <a:cxn ang="0">
                            <a:pos x="connsiteX23" y="connsiteY23"/>
                          </a:cxn>
                          <a:cxn ang="0">
                            <a:pos x="connsiteX24" y="connsiteY24"/>
                          </a:cxn>
                          <a:cxn ang="0">
                            <a:pos x="connsiteX25" y="connsiteY25"/>
                          </a:cxn>
                        </a:cxnLst>
                        <a:rect l="l" t="t" r="r" b="b"/>
                        <a:pathLst>
                          <a:path w="24694" h="43238">
                            <a:moveTo>
                              <a:pt x="24276" y="34675"/>
                            </a:moveTo>
                            <a:cubicBezTo>
                              <a:pt x="23097" y="38839"/>
                              <a:pt x="19326" y="42060"/>
                              <a:pt x="14691" y="43003"/>
                            </a:cubicBezTo>
                            <a:cubicBezTo>
                              <a:pt x="13827" y="43160"/>
                              <a:pt x="12963" y="43239"/>
                              <a:pt x="12099" y="43239"/>
                            </a:cubicBezTo>
                            <a:cubicBezTo>
                              <a:pt x="10370" y="43239"/>
                              <a:pt x="8642" y="42925"/>
                              <a:pt x="7071" y="42296"/>
                            </a:cubicBezTo>
                            <a:cubicBezTo>
                              <a:pt x="4399" y="41196"/>
                              <a:pt x="2043" y="39389"/>
                              <a:pt x="0" y="36875"/>
                            </a:cubicBezTo>
                            <a:lnTo>
                              <a:pt x="5264" y="32711"/>
                            </a:lnTo>
                            <a:cubicBezTo>
                              <a:pt x="6442" y="34283"/>
                              <a:pt x="7935" y="35461"/>
                              <a:pt x="9427" y="36011"/>
                            </a:cubicBezTo>
                            <a:cubicBezTo>
                              <a:pt x="10684" y="36561"/>
                              <a:pt x="12099" y="36640"/>
                              <a:pt x="13356" y="36325"/>
                            </a:cubicBezTo>
                            <a:cubicBezTo>
                              <a:pt x="15555" y="35932"/>
                              <a:pt x="17284" y="34518"/>
                              <a:pt x="17834" y="32790"/>
                            </a:cubicBezTo>
                            <a:cubicBezTo>
                              <a:pt x="18384" y="30826"/>
                              <a:pt x="17127" y="29098"/>
                              <a:pt x="15870" y="27998"/>
                            </a:cubicBezTo>
                            <a:cubicBezTo>
                              <a:pt x="13984" y="26191"/>
                              <a:pt x="10842" y="23205"/>
                              <a:pt x="10684" y="22970"/>
                            </a:cubicBezTo>
                            <a:lnTo>
                              <a:pt x="5421" y="18020"/>
                            </a:lnTo>
                            <a:cubicBezTo>
                              <a:pt x="3850" y="16449"/>
                              <a:pt x="2750" y="14721"/>
                              <a:pt x="2121" y="12914"/>
                            </a:cubicBezTo>
                            <a:cubicBezTo>
                              <a:pt x="1571" y="11107"/>
                              <a:pt x="1493" y="9221"/>
                              <a:pt x="2043" y="7493"/>
                            </a:cubicBezTo>
                            <a:cubicBezTo>
                              <a:pt x="2593" y="5686"/>
                              <a:pt x="3614" y="4036"/>
                              <a:pt x="5185" y="2701"/>
                            </a:cubicBezTo>
                            <a:cubicBezTo>
                              <a:pt x="6599" y="1522"/>
                              <a:pt x="8406" y="658"/>
                              <a:pt x="10292" y="265"/>
                            </a:cubicBezTo>
                            <a:cubicBezTo>
                              <a:pt x="12334" y="-206"/>
                              <a:pt x="14534" y="-49"/>
                              <a:pt x="16577" y="737"/>
                            </a:cubicBezTo>
                            <a:cubicBezTo>
                              <a:pt x="18776" y="1601"/>
                              <a:pt x="20740" y="3015"/>
                              <a:pt x="22390" y="5057"/>
                            </a:cubicBezTo>
                            <a:lnTo>
                              <a:pt x="17127" y="9221"/>
                            </a:lnTo>
                            <a:cubicBezTo>
                              <a:pt x="14927" y="6550"/>
                              <a:pt x="12727" y="6550"/>
                              <a:pt x="11470" y="6786"/>
                            </a:cubicBezTo>
                            <a:cubicBezTo>
                              <a:pt x="9977" y="7100"/>
                              <a:pt x="8720" y="8043"/>
                              <a:pt x="8406" y="9221"/>
                            </a:cubicBezTo>
                            <a:cubicBezTo>
                              <a:pt x="8170" y="10007"/>
                              <a:pt x="8249" y="11342"/>
                              <a:pt x="9977" y="13071"/>
                            </a:cubicBezTo>
                            <a:lnTo>
                              <a:pt x="17127" y="19906"/>
                            </a:lnTo>
                            <a:cubicBezTo>
                              <a:pt x="18148" y="20927"/>
                              <a:pt x="19405" y="22105"/>
                              <a:pt x="20348" y="22970"/>
                            </a:cubicBezTo>
                            <a:cubicBezTo>
                              <a:pt x="22155" y="24619"/>
                              <a:pt x="23412" y="26505"/>
                              <a:pt x="24040" y="28548"/>
                            </a:cubicBezTo>
                            <a:cubicBezTo>
                              <a:pt x="24826" y="30669"/>
                              <a:pt x="24904" y="32711"/>
                              <a:pt x="24276" y="34675"/>
                            </a:cubicBezTo>
                            <a:close/>
                          </a:path>
                        </a:pathLst>
                      </a:custGeom>
                      <a:solidFill>
                        <a:srgbClr val="9C9B9B"/>
                      </a:solidFill>
                      <a:ln w="769" cap="flat">
                        <a:noFill/>
                        <a:prstDash val="solid"/>
                        <a:miter/>
                      </a:ln>
                    </p:spPr>
                    <p:txBody>
                      <a:bodyPr rot="0" spcFirstLastPara="0" vert="horz" wrap="square" lIns="91440" tIns="45720" rIns="91440" bIns="45720" numCol="1" spcCol="0" rtlCol="0" fromWordArt="0" anchor="ctr" anchorCtr="0" forceAA="0" compatLnSpc="1">
                        <a:prstTxWarp prst="textNoShape">
                          <a:avLst/>
                        </a:prstTxWarp>
                        <a:noAutofit/>
                      </a:bodyPr>
                      <a:lstStyle>
                        <a:defPPr rtl="0">
                          <a:defRPr lang="en-US"/>
                        </a:defPPr>
                        <a:lvl1pPr marL="0" algn="l" defTabSz="9144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1pPr>
                        <a:lvl2pPr marL="457200" algn="l" defTabSz="9144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2pPr>
                        <a:lvl3pPr marL="914400" algn="l" defTabSz="9144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3pPr>
                        <a:lvl4pPr marL="1371600" algn="l" defTabSz="9144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4pPr>
                        <a:lvl5pPr marL="1828800" algn="l" defTabSz="9144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5pPr>
                        <a:lvl6pPr marL="2286000" algn="l" defTabSz="9144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6pPr>
                        <a:lvl7pPr marL="2743200" algn="l" defTabSz="9144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7pPr>
                        <a:lvl8pPr marL="3200400" algn="l" defTabSz="9144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8pPr>
                        <a:lvl9pPr marL="3657600" algn="l" defTabSz="9144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9pPr>
                      </a:lstStyle>
                      <a:p>
                        <a:endParaRPr lang="pt-BR"/>
                      </a:p>
                    </p:txBody>
                  </p:sp>
                  <p:sp>
                    <p:nvSpPr>
                      <p:cNvPr id="107" name="Forma Livre: Forma 106">
                        <a:extLst>
                          <a:ext uri="{FF2B5EF4-FFF2-40B4-BE49-F238E27FC236}">
                            <a16:creationId xmlns:a16="http://schemas.microsoft.com/office/drawing/2014/main" id="{8DE55182-555E-4A47-A1D0-372D30985FF7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4513918" y="3048084"/>
                        <a:ext cx="37002" cy="44544"/>
                      </a:xfrm>
                      <a:custGeom>
                        <a:avLst/>
                        <a:gdLst>
                          <a:gd name="connsiteX0" fmla="*/ 26161 w 37002"/>
                          <a:gd name="connsiteY0" fmla="*/ 35432 h 44544"/>
                          <a:gd name="connsiteX1" fmla="*/ 10999 w 37002"/>
                          <a:gd name="connsiteY1" fmla="*/ 35432 h 44544"/>
                          <a:gd name="connsiteX2" fmla="*/ 7385 w 37002"/>
                          <a:gd name="connsiteY2" fmla="*/ 44545 h 44544"/>
                          <a:gd name="connsiteX3" fmla="*/ 0 w 37002"/>
                          <a:gd name="connsiteY3" fmla="*/ 44545 h 44544"/>
                          <a:gd name="connsiteX4" fmla="*/ 18541 w 37002"/>
                          <a:gd name="connsiteY4" fmla="*/ 0 h 44544"/>
                          <a:gd name="connsiteX5" fmla="*/ 37003 w 37002"/>
                          <a:gd name="connsiteY5" fmla="*/ 44545 h 44544"/>
                          <a:gd name="connsiteX6" fmla="*/ 29697 w 37002"/>
                          <a:gd name="connsiteY6" fmla="*/ 44545 h 44544"/>
                          <a:gd name="connsiteX7" fmla="*/ 26161 w 37002"/>
                          <a:gd name="connsiteY7" fmla="*/ 35432 h 44544"/>
                          <a:gd name="connsiteX8" fmla="*/ 23804 w 37002"/>
                          <a:gd name="connsiteY8" fmla="*/ 29461 h 44544"/>
                          <a:gd name="connsiteX9" fmla="*/ 18619 w 37002"/>
                          <a:gd name="connsiteY9" fmla="*/ 16498 h 44544"/>
                          <a:gd name="connsiteX10" fmla="*/ 13434 w 37002"/>
                          <a:gd name="connsiteY10" fmla="*/ 29461 h 44544"/>
                          <a:gd name="connsiteX11" fmla="*/ 23804 w 37002"/>
                          <a:gd name="connsiteY11" fmla="*/ 29461 h 44544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  <a:cxn ang="0">
                            <a:pos x="connsiteX10" y="connsiteY10"/>
                          </a:cxn>
                          <a:cxn ang="0">
                            <a:pos x="connsiteX11" y="connsiteY11"/>
                          </a:cxn>
                        </a:cxnLst>
                        <a:rect l="l" t="t" r="r" b="b"/>
                        <a:pathLst>
                          <a:path w="37002" h="44544">
                            <a:moveTo>
                              <a:pt x="26161" y="35432"/>
                            </a:moveTo>
                            <a:lnTo>
                              <a:pt x="10999" y="35432"/>
                            </a:lnTo>
                            <a:lnTo>
                              <a:pt x="7385" y="44545"/>
                            </a:lnTo>
                            <a:lnTo>
                              <a:pt x="0" y="44545"/>
                            </a:lnTo>
                            <a:lnTo>
                              <a:pt x="18541" y="0"/>
                            </a:lnTo>
                            <a:lnTo>
                              <a:pt x="37003" y="44545"/>
                            </a:lnTo>
                            <a:lnTo>
                              <a:pt x="29697" y="44545"/>
                            </a:lnTo>
                            <a:lnTo>
                              <a:pt x="26161" y="35432"/>
                            </a:lnTo>
                            <a:close/>
                            <a:moveTo>
                              <a:pt x="23804" y="29461"/>
                            </a:moveTo>
                            <a:lnTo>
                              <a:pt x="18619" y="16498"/>
                            </a:lnTo>
                            <a:lnTo>
                              <a:pt x="13434" y="29461"/>
                            </a:lnTo>
                            <a:lnTo>
                              <a:pt x="23804" y="29461"/>
                            </a:lnTo>
                            <a:close/>
                          </a:path>
                        </a:pathLst>
                      </a:custGeom>
                      <a:solidFill>
                        <a:srgbClr val="9C9B9B"/>
                      </a:solidFill>
                      <a:ln w="769" cap="flat">
                        <a:noFill/>
                        <a:prstDash val="solid"/>
                        <a:miter/>
                      </a:ln>
                    </p:spPr>
                    <p:txBody>
                      <a:bodyPr rot="0" spcFirstLastPara="0" vert="horz" wrap="square" lIns="91440" tIns="45720" rIns="91440" bIns="45720" numCol="1" spcCol="0" rtlCol="0" fromWordArt="0" anchor="ctr" anchorCtr="0" forceAA="0" compatLnSpc="1">
                        <a:prstTxWarp prst="textNoShape">
                          <a:avLst/>
                        </a:prstTxWarp>
                        <a:noAutofit/>
                      </a:bodyPr>
                      <a:lstStyle>
                        <a:defPPr rtl="0">
                          <a:defRPr lang="en-US"/>
                        </a:defPPr>
                        <a:lvl1pPr marL="0" algn="l" defTabSz="9144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1pPr>
                        <a:lvl2pPr marL="457200" algn="l" defTabSz="9144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2pPr>
                        <a:lvl3pPr marL="914400" algn="l" defTabSz="9144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3pPr>
                        <a:lvl4pPr marL="1371600" algn="l" defTabSz="9144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4pPr>
                        <a:lvl5pPr marL="1828800" algn="l" defTabSz="9144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5pPr>
                        <a:lvl6pPr marL="2286000" algn="l" defTabSz="9144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6pPr>
                        <a:lvl7pPr marL="2743200" algn="l" defTabSz="9144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7pPr>
                        <a:lvl8pPr marL="3200400" algn="l" defTabSz="9144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8pPr>
                        <a:lvl9pPr marL="3657600" algn="l" defTabSz="9144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9pPr>
                      </a:lstStyle>
                      <a:p>
                        <a:endParaRPr lang="pt-BR"/>
                      </a:p>
                    </p:txBody>
                  </p:sp>
                </p:grpSp>
                <p:grpSp>
                  <p:nvGrpSpPr>
                    <p:cNvPr id="80" name="Gráfico 60">
                      <a:extLst>
                        <a:ext uri="{FF2B5EF4-FFF2-40B4-BE49-F238E27FC236}">
                          <a16:creationId xmlns:a16="http://schemas.microsoft.com/office/drawing/2014/main" id="{00357348-ABE2-4E5F-9447-090617EEE5FB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4304942" y="3099150"/>
                      <a:ext cx="245507" cy="123028"/>
                      <a:chOff x="4304942" y="3099150"/>
                      <a:chExt cx="245507" cy="123028"/>
                    </a:xfrm>
                    <a:solidFill>
                      <a:srgbClr val="575756"/>
                    </a:solidFill>
                  </p:grpSpPr>
                  <p:sp>
                    <p:nvSpPr>
                      <p:cNvPr id="98" name="Forma Livre: Forma 97">
                        <a:extLst>
                          <a:ext uri="{FF2B5EF4-FFF2-40B4-BE49-F238E27FC236}">
                            <a16:creationId xmlns:a16="http://schemas.microsoft.com/office/drawing/2014/main" id="{85F1AECC-F655-43BF-B21F-16E5C076CFDA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4304942" y="3124918"/>
                        <a:ext cx="61042" cy="97260"/>
                      </a:xfrm>
                      <a:custGeom>
                        <a:avLst/>
                        <a:gdLst>
                          <a:gd name="connsiteX0" fmla="*/ 12884 w 61042"/>
                          <a:gd name="connsiteY0" fmla="*/ 0 h 97260"/>
                          <a:gd name="connsiteX1" fmla="*/ 28911 w 61042"/>
                          <a:gd name="connsiteY1" fmla="*/ 0 h 97260"/>
                          <a:gd name="connsiteX2" fmla="*/ 53187 w 61042"/>
                          <a:gd name="connsiteY2" fmla="*/ 9585 h 97260"/>
                          <a:gd name="connsiteX3" fmla="*/ 61043 w 61042"/>
                          <a:gd name="connsiteY3" fmla="*/ 32132 h 97260"/>
                          <a:gd name="connsiteX4" fmla="*/ 53187 w 61042"/>
                          <a:gd name="connsiteY4" fmla="*/ 54679 h 97260"/>
                          <a:gd name="connsiteX5" fmla="*/ 28911 w 61042"/>
                          <a:gd name="connsiteY5" fmla="*/ 64343 h 97260"/>
                          <a:gd name="connsiteX6" fmla="*/ 15241 w 61042"/>
                          <a:gd name="connsiteY6" fmla="*/ 64343 h 97260"/>
                          <a:gd name="connsiteX7" fmla="*/ 15241 w 61042"/>
                          <a:gd name="connsiteY7" fmla="*/ 97260 h 97260"/>
                          <a:gd name="connsiteX8" fmla="*/ 0 w 61042"/>
                          <a:gd name="connsiteY8" fmla="*/ 97260 h 97260"/>
                          <a:gd name="connsiteX9" fmla="*/ 0 w 61042"/>
                          <a:gd name="connsiteY9" fmla="*/ 0 h 97260"/>
                          <a:gd name="connsiteX10" fmla="*/ 12884 w 61042"/>
                          <a:gd name="connsiteY10" fmla="*/ 0 h 97260"/>
                          <a:gd name="connsiteX11" fmla="*/ 47295 w 61042"/>
                          <a:gd name="connsiteY11" fmla="*/ 32132 h 97260"/>
                          <a:gd name="connsiteX12" fmla="*/ 42974 w 61042"/>
                          <a:gd name="connsiteY12" fmla="*/ 18855 h 97260"/>
                          <a:gd name="connsiteX13" fmla="*/ 28832 w 61042"/>
                          <a:gd name="connsiteY13" fmla="*/ 13591 h 97260"/>
                          <a:gd name="connsiteX14" fmla="*/ 15241 w 61042"/>
                          <a:gd name="connsiteY14" fmla="*/ 13591 h 97260"/>
                          <a:gd name="connsiteX15" fmla="*/ 15241 w 61042"/>
                          <a:gd name="connsiteY15" fmla="*/ 50516 h 97260"/>
                          <a:gd name="connsiteX16" fmla="*/ 28911 w 61042"/>
                          <a:gd name="connsiteY16" fmla="*/ 50516 h 97260"/>
                          <a:gd name="connsiteX17" fmla="*/ 43052 w 61042"/>
                          <a:gd name="connsiteY17" fmla="*/ 45409 h 97260"/>
                          <a:gd name="connsiteX18" fmla="*/ 47295 w 61042"/>
                          <a:gd name="connsiteY18" fmla="*/ 32132 h 97260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  <a:cxn ang="0">
                            <a:pos x="connsiteX10" y="connsiteY10"/>
                          </a:cxn>
                          <a:cxn ang="0">
                            <a:pos x="connsiteX11" y="connsiteY11"/>
                          </a:cxn>
                          <a:cxn ang="0">
                            <a:pos x="connsiteX12" y="connsiteY12"/>
                          </a:cxn>
                          <a:cxn ang="0">
                            <a:pos x="connsiteX13" y="connsiteY13"/>
                          </a:cxn>
                          <a:cxn ang="0">
                            <a:pos x="connsiteX14" y="connsiteY14"/>
                          </a:cxn>
                          <a:cxn ang="0">
                            <a:pos x="connsiteX15" y="connsiteY15"/>
                          </a:cxn>
                          <a:cxn ang="0">
                            <a:pos x="connsiteX16" y="connsiteY16"/>
                          </a:cxn>
                          <a:cxn ang="0">
                            <a:pos x="connsiteX17" y="connsiteY17"/>
                          </a:cxn>
                          <a:cxn ang="0">
                            <a:pos x="connsiteX18" y="connsiteY18"/>
                          </a:cxn>
                        </a:cxnLst>
                        <a:rect l="l" t="t" r="r" b="b"/>
                        <a:pathLst>
                          <a:path w="61042" h="97260">
                            <a:moveTo>
                              <a:pt x="12884" y="0"/>
                            </a:moveTo>
                            <a:lnTo>
                              <a:pt x="28911" y="0"/>
                            </a:lnTo>
                            <a:cubicBezTo>
                              <a:pt x="41795" y="0"/>
                              <a:pt x="49259" y="5264"/>
                              <a:pt x="53187" y="9585"/>
                            </a:cubicBezTo>
                            <a:cubicBezTo>
                              <a:pt x="58450" y="15320"/>
                              <a:pt x="61043" y="23097"/>
                              <a:pt x="61043" y="32132"/>
                            </a:cubicBezTo>
                            <a:cubicBezTo>
                              <a:pt x="61043" y="41167"/>
                              <a:pt x="58450" y="49023"/>
                              <a:pt x="53187" y="54679"/>
                            </a:cubicBezTo>
                            <a:cubicBezTo>
                              <a:pt x="49259" y="59158"/>
                              <a:pt x="41795" y="64343"/>
                              <a:pt x="28911" y="64343"/>
                            </a:cubicBezTo>
                            <a:lnTo>
                              <a:pt x="15241" y="64343"/>
                            </a:lnTo>
                            <a:lnTo>
                              <a:pt x="15241" y="97260"/>
                            </a:lnTo>
                            <a:lnTo>
                              <a:pt x="0" y="97260"/>
                            </a:lnTo>
                            <a:lnTo>
                              <a:pt x="0" y="0"/>
                            </a:lnTo>
                            <a:lnTo>
                              <a:pt x="12884" y="0"/>
                            </a:lnTo>
                            <a:close/>
                            <a:moveTo>
                              <a:pt x="47295" y="32132"/>
                            </a:moveTo>
                            <a:cubicBezTo>
                              <a:pt x="47295" y="28361"/>
                              <a:pt x="46509" y="22862"/>
                              <a:pt x="42974" y="18855"/>
                            </a:cubicBezTo>
                            <a:cubicBezTo>
                              <a:pt x="39831" y="15477"/>
                              <a:pt x="35117" y="13591"/>
                              <a:pt x="28832" y="13591"/>
                            </a:cubicBezTo>
                            <a:lnTo>
                              <a:pt x="15241" y="13591"/>
                            </a:lnTo>
                            <a:lnTo>
                              <a:pt x="15241" y="50516"/>
                            </a:lnTo>
                            <a:lnTo>
                              <a:pt x="28911" y="50516"/>
                            </a:lnTo>
                            <a:cubicBezTo>
                              <a:pt x="35196" y="50516"/>
                              <a:pt x="39910" y="48787"/>
                              <a:pt x="43052" y="45409"/>
                            </a:cubicBezTo>
                            <a:cubicBezTo>
                              <a:pt x="46509" y="41560"/>
                              <a:pt x="47295" y="36060"/>
                              <a:pt x="47295" y="32132"/>
                            </a:cubicBezTo>
                            <a:close/>
                          </a:path>
                        </a:pathLst>
                      </a:custGeom>
                      <a:solidFill>
                        <a:srgbClr val="575756"/>
                      </a:solidFill>
                      <a:ln w="769" cap="flat">
                        <a:noFill/>
                        <a:prstDash val="solid"/>
                        <a:miter/>
                      </a:ln>
                    </p:spPr>
                    <p:txBody>
                      <a:bodyPr rot="0" spcFirstLastPara="0" vert="horz" wrap="square" lIns="91440" tIns="45720" rIns="91440" bIns="45720" numCol="1" spcCol="0" rtlCol="0" fromWordArt="0" anchor="ctr" anchorCtr="0" forceAA="0" compatLnSpc="1">
                        <a:prstTxWarp prst="textNoShape">
                          <a:avLst/>
                        </a:prstTxWarp>
                        <a:noAutofit/>
                      </a:bodyPr>
                      <a:lstStyle>
                        <a:defPPr rtl="0">
                          <a:defRPr lang="en-US"/>
                        </a:defPPr>
                        <a:lvl1pPr marL="0" algn="l" defTabSz="9144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1pPr>
                        <a:lvl2pPr marL="457200" algn="l" defTabSz="9144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2pPr>
                        <a:lvl3pPr marL="914400" algn="l" defTabSz="9144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3pPr>
                        <a:lvl4pPr marL="1371600" algn="l" defTabSz="9144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4pPr>
                        <a:lvl5pPr marL="1828800" algn="l" defTabSz="9144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5pPr>
                        <a:lvl6pPr marL="2286000" algn="l" defTabSz="9144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6pPr>
                        <a:lvl7pPr marL="2743200" algn="l" defTabSz="9144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7pPr>
                        <a:lvl8pPr marL="3200400" algn="l" defTabSz="9144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8pPr>
                        <a:lvl9pPr marL="3657600" algn="l" defTabSz="9144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9pPr>
                      </a:lstStyle>
                      <a:p>
                        <a:endParaRPr lang="pt-BR"/>
                      </a:p>
                    </p:txBody>
                  </p:sp>
                  <p:sp>
                    <p:nvSpPr>
                      <p:cNvPr id="99" name="Forma Livre: Forma 98">
                        <a:extLst>
                          <a:ext uri="{FF2B5EF4-FFF2-40B4-BE49-F238E27FC236}">
                            <a16:creationId xmlns:a16="http://schemas.microsoft.com/office/drawing/2014/main" id="{B10D39BB-E3C6-4299-B978-2DAEA5186F4B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4378398" y="3124918"/>
                        <a:ext cx="68113" cy="97260"/>
                      </a:xfrm>
                      <a:custGeom>
                        <a:avLst/>
                        <a:gdLst>
                          <a:gd name="connsiteX0" fmla="*/ 68114 w 68113"/>
                          <a:gd name="connsiteY0" fmla="*/ 97260 h 97260"/>
                          <a:gd name="connsiteX1" fmla="*/ 50908 w 68113"/>
                          <a:gd name="connsiteY1" fmla="*/ 97260 h 97260"/>
                          <a:gd name="connsiteX2" fmla="*/ 26397 w 68113"/>
                          <a:gd name="connsiteY2" fmla="*/ 64343 h 97260"/>
                          <a:gd name="connsiteX3" fmla="*/ 15241 w 68113"/>
                          <a:gd name="connsiteY3" fmla="*/ 64343 h 97260"/>
                          <a:gd name="connsiteX4" fmla="*/ 15241 w 68113"/>
                          <a:gd name="connsiteY4" fmla="*/ 97260 h 97260"/>
                          <a:gd name="connsiteX5" fmla="*/ 0 w 68113"/>
                          <a:gd name="connsiteY5" fmla="*/ 97260 h 97260"/>
                          <a:gd name="connsiteX6" fmla="*/ 0 w 68113"/>
                          <a:gd name="connsiteY6" fmla="*/ 0 h 97260"/>
                          <a:gd name="connsiteX7" fmla="*/ 12884 w 68113"/>
                          <a:gd name="connsiteY7" fmla="*/ 0 h 97260"/>
                          <a:gd name="connsiteX8" fmla="*/ 28911 w 68113"/>
                          <a:gd name="connsiteY8" fmla="*/ 0 h 97260"/>
                          <a:gd name="connsiteX9" fmla="*/ 53187 w 68113"/>
                          <a:gd name="connsiteY9" fmla="*/ 9663 h 97260"/>
                          <a:gd name="connsiteX10" fmla="*/ 61043 w 68113"/>
                          <a:gd name="connsiteY10" fmla="*/ 32211 h 97260"/>
                          <a:gd name="connsiteX11" fmla="*/ 53187 w 68113"/>
                          <a:gd name="connsiteY11" fmla="*/ 54601 h 97260"/>
                          <a:gd name="connsiteX12" fmla="*/ 41952 w 68113"/>
                          <a:gd name="connsiteY12" fmla="*/ 62064 h 97260"/>
                          <a:gd name="connsiteX13" fmla="*/ 68114 w 68113"/>
                          <a:gd name="connsiteY13" fmla="*/ 97260 h 97260"/>
                          <a:gd name="connsiteX14" fmla="*/ 28911 w 68113"/>
                          <a:gd name="connsiteY14" fmla="*/ 50751 h 97260"/>
                          <a:gd name="connsiteX15" fmla="*/ 42974 w 68113"/>
                          <a:gd name="connsiteY15" fmla="*/ 45488 h 97260"/>
                          <a:gd name="connsiteX16" fmla="*/ 47295 w 68113"/>
                          <a:gd name="connsiteY16" fmla="*/ 32211 h 97260"/>
                          <a:gd name="connsiteX17" fmla="*/ 42974 w 68113"/>
                          <a:gd name="connsiteY17" fmla="*/ 18855 h 97260"/>
                          <a:gd name="connsiteX18" fmla="*/ 28911 w 68113"/>
                          <a:gd name="connsiteY18" fmla="*/ 13748 h 97260"/>
                          <a:gd name="connsiteX19" fmla="*/ 15241 w 68113"/>
                          <a:gd name="connsiteY19" fmla="*/ 13748 h 97260"/>
                          <a:gd name="connsiteX20" fmla="*/ 15241 w 68113"/>
                          <a:gd name="connsiteY20" fmla="*/ 50673 h 97260"/>
                          <a:gd name="connsiteX21" fmla="*/ 28911 w 68113"/>
                          <a:gd name="connsiteY21" fmla="*/ 50673 h 97260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  <a:cxn ang="0">
                            <a:pos x="connsiteX10" y="connsiteY10"/>
                          </a:cxn>
                          <a:cxn ang="0">
                            <a:pos x="connsiteX11" y="connsiteY11"/>
                          </a:cxn>
                          <a:cxn ang="0">
                            <a:pos x="connsiteX12" y="connsiteY12"/>
                          </a:cxn>
                          <a:cxn ang="0">
                            <a:pos x="connsiteX13" y="connsiteY13"/>
                          </a:cxn>
                          <a:cxn ang="0">
                            <a:pos x="connsiteX14" y="connsiteY14"/>
                          </a:cxn>
                          <a:cxn ang="0">
                            <a:pos x="connsiteX15" y="connsiteY15"/>
                          </a:cxn>
                          <a:cxn ang="0">
                            <a:pos x="connsiteX16" y="connsiteY16"/>
                          </a:cxn>
                          <a:cxn ang="0">
                            <a:pos x="connsiteX17" y="connsiteY17"/>
                          </a:cxn>
                          <a:cxn ang="0">
                            <a:pos x="connsiteX18" y="connsiteY18"/>
                          </a:cxn>
                          <a:cxn ang="0">
                            <a:pos x="connsiteX19" y="connsiteY19"/>
                          </a:cxn>
                          <a:cxn ang="0">
                            <a:pos x="connsiteX20" y="connsiteY20"/>
                          </a:cxn>
                          <a:cxn ang="0">
                            <a:pos x="connsiteX21" y="connsiteY21"/>
                          </a:cxn>
                        </a:cxnLst>
                        <a:rect l="l" t="t" r="r" b="b"/>
                        <a:pathLst>
                          <a:path w="68113" h="97260">
                            <a:moveTo>
                              <a:pt x="68114" y="97260"/>
                            </a:moveTo>
                            <a:lnTo>
                              <a:pt x="50908" y="97260"/>
                            </a:lnTo>
                            <a:lnTo>
                              <a:pt x="26397" y="64343"/>
                            </a:lnTo>
                            <a:lnTo>
                              <a:pt x="15241" y="64343"/>
                            </a:lnTo>
                            <a:lnTo>
                              <a:pt x="15241" y="97260"/>
                            </a:lnTo>
                            <a:lnTo>
                              <a:pt x="0" y="97260"/>
                            </a:lnTo>
                            <a:lnTo>
                              <a:pt x="0" y="0"/>
                            </a:lnTo>
                            <a:lnTo>
                              <a:pt x="12884" y="0"/>
                            </a:lnTo>
                            <a:lnTo>
                              <a:pt x="28911" y="0"/>
                            </a:lnTo>
                            <a:cubicBezTo>
                              <a:pt x="41795" y="0"/>
                              <a:pt x="49259" y="5264"/>
                              <a:pt x="53187" y="9663"/>
                            </a:cubicBezTo>
                            <a:cubicBezTo>
                              <a:pt x="58293" y="15320"/>
                              <a:pt x="61043" y="23176"/>
                              <a:pt x="61043" y="32211"/>
                            </a:cubicBezTo>
                            <a:cubicBezTo>
                              <a:pt x="61043" y="41088"/>
                              <a:pt x="58293" y="49023"/>
                              <a:pt x="53187" y="54601"/>
                            </a:cubicBezTo>
                            <a:cubicBezTo>
                              <a:pt x="50830" y="57193"/>
                              <a:pt x="47137" y="60257"/>
                              <a:pt x="41952" y="62064"/>
                            </a:cubicBezTo>
                            <a:lnTo>
                              <a:pt x="68114" y="97260"/>
                            </a:lnTo>
                            <a:close/>
                            <a:moveTo>
                              <a:pt x="28911" y="50751"/>
                            </a:moveTo>
                            <a:cubicBezTo>
                              <a:pt x="35196" y="50751"/>
                              <a:pt x="39910" y="48944"/>
                              <a:pt x="42974" y="45488"/>
                            </a:cubicBezTo>
                            <a:cubicBezTo>
                              <a:pt x="46666" y="41560"/>
                              <a:pt x="47295" y="36060"/>
                              <a:pt x="47295" y="32211"/>
                            </a:cubicBezTo>
                            <a:cubicBezTo>
                              <a:pt x="47295" y="28282"/>
                              <a:pt x="46666" y="22783"/>
                              <a:pt x="42974" y="18855"/>
                            </a:cubicBezTo>
                            <a:cubicBezTo>
                              <a:pt x="39988" y="15477"/>
                              <a:pt x="35274" y="13748"/>
                              <a:pt x="28911" y="13748"/>
                            </a:cubicBezTo>
                            <a:lnTo>
                              <a:pt x="15241" y="13748"/>
                            </a:lnTo>
                            <a:lnTo>
                              <a:pt x="15241" y="50673"/>
                            </a:lnTo>
                            <a:lnTo>
                              <a:pt x="28911" y="50673"/>
                            </a:lnTo>
                            <a:close/>
                          </a:path>
                        </a:pathLst>
                      </a:custGeom>
                      <a:solidFill>
                        <a:srgbClr val="575756"/>
                      </a:solidFill>
                      <a:ln w="769" cap="flat">
                        <a:noFill/>
                        <a:prstDash val="solid"/>
                        <a:miter/>
                      </a:ln>
                    </p:spPr>
                    <p:txBody>
                      <a:bodyPr rot="0" spcFirstLastPara="0" vert="horz" wrap="square" lIns="91440" tIns="45720" rIns="91440" bIns="45720" numCol="1" spcCol="0" rtlCol="0" fromWordArt="0" anchor="ctr" anchorCtr="0" forceAA="0" compatLnSpc="1">
                        <a:prstTxWarp prst="textNoShape">
                          <a:avLst/>
                        </a:prstTxWarp>
                        <a:noAutofit/>
                      </a:bodyPr>
                      <a:lstStyle>
                        <a:defPPr rtl="0">
                          <a:defRPr lang="en-US"/>
                        </a:defPPr>
                        <a:lvl1pPr marL="0" algn="l" defTabSz="9144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1pPr>
                        <a:lvl2pPr marL="457200" algn="l" defTabSz="9144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2pPr>
                        <a:lvl3pPr marL="914400" algn="l" defTabSz="9144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3pPr>
                        <a:lvl4pPr marL="1371600" algn="l" defTabSz="9144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4pPr>
                        <a:lvl5pPr marL="1828800" algn="l" defTabSz="9144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5pPr>
                        <a:lvl6pPr marL="2286000" algn="l" defTabSz="9144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6pPr>
                        <a:lvl7pPr marL="2743200" algn="l" defTabSz="9144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7pPr>
                        <a:lvl8pPr marL="3200400" algn="l" defTabSz="9144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8pPr>
                        <a:lvl9pPr marL="3657600" algn="l" defTabSz="9144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9pPr>
                      </a:lstStyle>
                      <a:p>
                        <a:endParaRPr lang="pt-BR"/>
                      </a:p>
                    </p:txBody>
                  </p:sp>
                  <p:sp>
                    <p:nvSpPr>
                      <p:cNvPr id="100" name="Forma Livre: Forma 99">
                        <a:extLst>
                          <a:ext uri="{FF2B5EF4-FFF2-40B4-BE49-F238E27FC236}">
                            <a16:creationId xmlns:a16="http://schemas.microsoft.com/office/drawing/2014/main" id="{705064A3-855D-46A0-AFF9-0B44E507A0DC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4453268" y="3099150"/>
                        <a:ext cx="97181" cy="123028"/>
                      </a:xfrm>
                      <a:custGeom>
                        <a:avLst/>
                        <a:gdLst>
                          <a:gd name="connsiteX0" fmla="*/ 29697 w 97181"/>
                          <a:gd name="connsiteY0" fmla="*/ 119258 h 123028"/>
                          <a:gd name="connsiteX1" fmla="*/ 14220 w 97181"/>
                          <a:gd name="connsiteY1" fmla="*/ 108809 h 123028"/>
                          <a:gd name="connsiteX2" fmla="*/ 3771 w 97181"/>
                          <a:gd name="connsiteY2" fmla="*/ 93332 h 123028"/>
                          <a:gd name="connsiteX3" fmla="*/ 0 w 97181"/>
                          <a:gd name="connsiteY3" fmla="*/ 74477 h 123028"/>
                          <a:gd name="connsiteX4" fmla="*/ 3771 w 97181"/>
                          <a:gd name="connsiteY4" fmla="*/ 55465 h 123028"/>
                          <a:gd name="connsiteX5" fmla="*/ 14220 w 97181"/>
                          <a:gd name="connsiteY5" fmla="*/ 39988 h 123028"/>
                          <a:gd name="connsiteX6" fmla="*/ 29697 w 97181"/>
                          <a:gd name="connsiteY6" fmla="*/ 29618 h 123028"/>
                          <a:gd name="connsiteX7" fmla="*/ 48552 w 97181"/>
                          <a:gd name="connsiteY7" fmla="*/ 25847 h 123028"/>
                          <a:gd name="connsiteX8" fmla="*/ 67564 w 97181"/>
                          <a:gd name="connsiteY8" fmla="*/ 29618 h 123028"/>
                          <a:gd name="connsiteX9" fmla="*/ 83040 w 97181"/>
                          <a:gd name="connsiteY9" fmla="*/ 39988 h 123028"/>
                          <a:gd name="connsiteX10" fmla="*/ 93411 w 97181"/>
                          <a:gd name="connsiteY10" fmla="*/ 55465 h 123028"/>
                          <a:gd name="connsiteX11" fmla="*/ 97182 w 97181"/>
                          <a:gd name="connsiteY11" fmla="*/ 74477 h 123028"/>
                          <a:gd name="connsiteX12" fmla="*/ 93411 w 97181"/>
                          <a:gd name="connsiteY12" fmla="*/ 93332 h 123028"/>
                          <a:gd name="connsiteX13" fmla="*/ 83040 w 97181"/>
                          <a:gd name="connsiteY13" fmla="*/ 108809 h 123028"/>
                          <a:gd name="connsiteX14" fmla="*/ 67564 w 97181"/>
                          <a:gd name="connsiteY14" fmla="*/ 119258 h 123028"/>
                          <a:gd name="connsiteX15" fmla="*/ 48552 w 97181"/>
                          <a:gd name="connsiteY15" fmla="*/ 123029 h 123028"/>
                          <a:gd name="connsiteX16" fmla="*/ 29697 w 97181"/>
                          <a:gd name="connsiteY16" fmla="*/ 119258 h 123028"/>
                          <a:gd name="connsiteX17" fmla="*/ 24983 w 97181"/>
                          <a:gd name="connsiteY17" fmla="*/ 50830 h 123028"/>
                          <a:gd name="connsiteX18" fmla="*/ 15163 w 97181"/>
                          <a:gd name="connsiteY18" fmla="*/ 74399 h 123028"/>
                          <a:gd name="connsiteX19" fmla="*/ 24983 w 97181"/>
                          <a:gd name="connsiteY19" fmla="*/ 97967 h 123028"/>
                          <a:gd name="connsiteX20" fmla="*/ 48552 w 97181"/>
                          <a:gd name="connsiteY20" fmla="*/ 107788 h 123028"/>
                          <a:gd name="connsiteX21" fmla="*/ 72120 w 97181"/>
                          <a:gd name="connsiteY21" fmla="*/ 97967 h 123028"/>
                          <a:gd name="connsiteX22" fmla="*/ 81941 w 97181"/>
                          <a:gd name="connsiteY22" fmla="*/ 74399 h 123028"/>
                          <a:gd name="connsiteX23" fmla="*/ 72120 w 97181"/>
                          <a:gd name="connsiteY23" fmla="*/ 50830 h 123028"/>
                          <a:gd name="connsiteX24" fmla="*/ 48552 w 97181"/>
                          <a:gd name="connsiteY24" fmla="*/ 41010 h 123028"/>
                          <a:gd name="connsiteX25" fmla="*/ 24983 w 97181"/>
                          <a:gd name="connsiteY25" fmla="*/ 50830 h 123028"/>
                          <a:gd name="connsiteX26" fmla="*/ 53501 w 97181"/>
                          <a:gd name="connsiteY26" fmla="*/ 0 h 123028"/>
                          <a:gd name="connsiteX27" fmla="*/ 67171 w 97181"/>
                          <a:gd name="connsiteY27" fmla="*/ 0 h 123028"/>
                          <a:gd name="connsiteX28" fmla="*/ 53501 w 97181"/>
                          <a:gd name="connsiteY28" fmla="*/ 15320 h 123028"/>
                          <a:gd name="connsiteX29" fmla="*/ 44309 w 97181"/>
                          <a:gd name="connsiteY29" fmla="*/ 15320 h 123028"/>
                          <a:gd name="connsiteX30" fmla="*/ 53501 w 97181"/>
                          <a:gd name="connsiteY30" fmla="*/ 0 h 123028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  <a:cxn ang="0">
                            <a:pos x="connsiteX10" y="connsiteY10"/>
                          </a:cxn>
                          <a:cxn ang="0">
                            <a:pos x="connsiteX11" y="connsiteY11"/>
                          </a:cxn>
                          <a:cxn ang="0">
                            <a:pos x="connsiteX12" y="connsiteY12"/>
                          </a:cxn>
                          <a:cxn ang="0">
                            <a:pos x="connsiteX13" y="connsiteY13"/>
                          </a:cxn>
                          <a:cxn ang="0">
                            <a:pos x="connsiteX14" y="connsiteY14"/>
                          </a:cxn>
                          <a:cxn ang="0">
                            <a:pos x="connsiteX15" y="connsiteY15"/>
                          </a:cxn>
                          <a:cxn ang="0">
                            <a:pos x="connsiteX16" y="connsiteY16"/>
                          </a:cxn>
                          <a:cxn ang="0">
                            <a:pos x="connsiteX17" y="connsiteY17"/>
                          </a:cxn>
                          <a:cxn ang="0">
                            <a:pos x="connsiteX18" y="connsiteY18"/>
                          </a:cxn>
                          <a:cxn ang="0">
                            <a:pos x="connsiteX19" y="connsiteY19"/>
                          </a:cxn>
                          <a:cxn ang="0">
                            <a:pos x="connsiteX20" y="connsiteY20"/>
                          </a:cxn>
                          <a:cxn ang="0">
                            <a:pos x="connsiteX21" y="connsiteY21"/>
                          </a:cxn>
                          <a:cxn ang="0">
                            <a:pos x="connsiteX22" y="connsiteY22"/>
                          </a:cxn>
                          <a:cxn ang="0">
                            <a:pos x="connsiteX23" y="connsiteY23"/>
                          </a:cxn>
                          <a:cxn ang="0">
                            <a:pos x="connsiteX24" y="connsiteY24"/>
                          </a:cxn>
                          <a:cxn ang="0">
                            <a:pos x="connsiteX25" y="connsiteY25"/>
                          </a:cxn>
                          <a:cxn ang="0">
                            <a:pos x="connsiteX26" y="connsiteY26"/>
                          </a:cxn>
                          <a:cxn ang="0">
                            <a:pos x="connsiteX27" y="connsiteY27"/>
                          </a:cxn>
                          <a:cxn ang="0">
                            <a:pos x="connsiteX28" y="connsiteY28"/>
                          </a:cxn>
                          <a:cxn ang="0">
                            <a:pos x="connsiteX29" y="connsiteY29"/>
                          </a:cxn>
                          <a:cxn ang="0">
                            <a:pos x="connsiteX30" y="connsiteY30"/>
                          </a:cxn>
                        </a:cxnLst>
                        <a:rect l="l" t="t" r="r" b="b"/>
                        <a:pathLst>
                          <a:path w="97181" h="123028">
                            <a:moveTo>
                              <a:pt x="29697" y="119258"/>
                            </a:moveTo>
                            <a:cubicBezTo>
                              <a:pt x="23804" y="116744"/>
                              <a:pt x="18698" y="113208"/>
                              <a:pt x="14220" y="108809"/>
                            </a:cubicBezTo>
                            <a:cubicBezTo>
                              <a:pt x="9742" y="104331"/>
                              <a:pt x="6206" y="99224"/>
                              <a:pt x="3771" y="93332"/>
                            </a:cubicBezTo>
                            <a:cubicBezTo>
                              <a:pt x="1257" y="87440"/>
                              <a:pt x="0" y="80998"/>
                              <a:pt x="0" y="74477"/>
                            </a:cubicBezTo>
                            <a:cubicBezTo>
                              <a:pt x="0" y="67956"/>
                              <a:pt x="1336" y="61514"/>
                              <a:pt x="3771" y="55465"/>
                            </a:cubicBezTo>
                            <a:cubicBezTo>
                              <a:pt x="6285" y="49730"/>
                              <a:pt x="9820" y="44623"/>
                              <a:pt x="14220" y="39988"/>
                            </a:cubicBezTo>
                            <a:cubicBezTo>
                              <a:pt x="18698" y="35510"/>
                              <a:pt x="23804" y="32132"/>
                              <a:pt x="29697" y="29618"/>
                            </a:cubicBezTo>
                            <a:cubicBezTo>
                              <a:pt x="35589" y="27104"/>
                              <a:pt x="42031" y="25847"/>
                              <a:pt x="48552" y="25847"/>
                            </a:cubicBezTo>
                            <a:cubicBezTo>
                              <a:pt x="55072" y="25847"/>
                              <a:pt x="61514" y="27183"/>
                              <a:pt x="67564" y="29618"/>
                            </a:cubicBezTo>
                            <a:cubicBezTo>
                              <a:pt x="73299" y="32132"/>
                              <a:pt x="78405" y="35510"/>
                              <a:pt x="83040" y="39988"/>
                            </a:cubicBezTo>
                            <a:cubicBezTo>
                              <a:pt x="87518" y="44545"/>
                              <a:pt x="90897" y="49651"/>
                              <a:pt x="93411" y="55465"/>
                            </a:cubicBezTo>
                            <a:cubicBezTo>
                              <a:pt x="95925" y="61514"/>
                              <a:pt x="97182" y="67956"/>
                              <a:pt x="97182" y="74477"/>
                            </a:cubicBezTo>
                            <a:cubicBezTo>
                              <a:pt x="97182" y="80998"/>
                              <a:pt x="95846" y="87440"/>
                              <a:pt x="93411" y="93332"/>
                            </a:cubicBezTo>
                            <a:cubicBezTo>
                              <a:pt x="90897" y="99224"/>
                              <a:pt x="87518" y="104331"/>
                              <a:pt x="83040" y="108809"/>
                            </a:cubicBezTo>
                            <a:cubicBezTo>
                              <a:pt x="78484" y="113287"/>
                              <a:pt x="73377" y="116822"/>
                              <a:pt x="67564" y="119258"/>
                            </a:cubicBezTo>
                            <a:cubicBezTo>
                              <a:pt x="61514" y="121772"/>
                              <a:pt x="55151" y="123029"/>
                              <a:pt x="48552" y="123029"/>
                            </a:cubicBezTo>
                            <a:cubicBezTo>
                              <a:pt x="41952" y="123029"/>
                              <a:pt x="35589" y="121772"/>
                              <a:pt x="29697" y="119258"/>
                            </a:cubicBezTo>
                            <a:close/>
                            <a:moveTo>
                              <a:pt x="24983" y="50830"/>
                            </a:moveTo>
                            <a:cubicBezTo>
                              <a:pt x="18698" y="57115"/>
                              <a:pt x="15163" y="65521"/>
                              <a:pt x="15163" y="74399"/>
                            </a:cubicBezTo>
                            <a:cubicBezTo>
                              <a:pt x="15163" y="83276"/>
                              <a:pt x="18698" y="91682"/>
                              <a:pt x="24983" y="97967"/>
                            </a:cubicBezTo>
                            <a:cubicBezTo>
                              <a:pt x="31268" y="104252"/>
                              <a:pt x="39674" y="107788"/>
                              <a:pt x="48552" y="107788"/>
                            </a:cubicBezTo>
                            <a:cubicBezTo>
                              <a:pt x="57429" y="107788"/>
                              <a:pt x="65835" y="104252"/>
                              <a:pt x="72120" y="97967"/>
                            </a:cubicBezTo>
                            <a:cubicBezTo>
                              <a:pt x="78405" y="91682"/>
                              <a:pt x="81941" y="83276"/>
                              <a:pt x="81941" y="74399"/>
                            </a:cubicBezTo>
                            <a:cubicBezTo>
                              <a:pt x="81941" y="65521"/>
                              <a:pt x="78405" y="57115"/>
                              <a:pt x="72120" y="50830"/>
                            </a:cubicBezTo>
                            <a:cubicBezTo>
                              <a:pt x="65835" y="44545"/>
                              <a:pt x="57429" y="41010"/>
                              <a:pt x="48552" y="41010"/>
                            </a:cubicBezTo>
                            <a:cubicBezTo>
                              <a:pt x="39595" y="41010"/>
                              <a:pt x="31268" y="44545"/>
                              <a:pt x="24983" y="50830"/>
                            </a:cubicBezTo>
                            <a:close/>
                            <a:moveTo>
                              <a:pt x="53501" y="0"/>
                            </a:moveTo>
                            <a:lnTo>
                              <a:pt x="67171" y="0"/>
                            </a:lnTo>
                            <a:lnTo>
                              <a:pt x="53501" y="15320"/>
                            </a:lnTo>
                            <a:lnTo>
                              <a:pt x="44309" y="15320"/>
                            </a:lnTo>
                            <a:lnTo>
                              <a:pt x="53501" y="0"/>
                            </a:lnTo>
                            <a:close/>
                          </a:path>
                        </a:pathLst>
                      </a:custGeom>
                      <a:solidFill>
                        <a:srgbClr val="575756"/>
                      </a:solidFill>
                      <a:ln w="769" cap="flat">
                        <a:noFill/>
                        <a:prstDash val="solid"/>
                        <a:miter/>
                      </a:ln>
                    </p:spPr>
                    <p:txBody>
                      <a:bodyPr rot="0" spcFirstLastPara="0" vert="horz" wrap="square" lIns="91440" tIns="45720" rIns="91440" bIns="45720" numCol="1" spcCol="0" rtlCol="0" fromWordArt="0" anchor="ctr" anchorCtr="0" forceAA="0" compatLnSpc="1">
                        <a:prstTxWarp prst="textNoShape">
                          <a:avLst/>
                        </a:prstTxWarp>
                        <a:noAutofit/>
                      </a:bodyPr>
                      <a:lstStyle>
                        <a:defPPr rtl="0">
                          <a:defRPr lang="en-US"/>
                        </a:defPPr>
                        <a:lvl1pPr marL="0" algn="l" defTabSz="9144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1pPr>
                        <a:lvl2pPr marL="457200" algn="l" defTabSz="9144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2pPr>
                        <a:lvl3pPr marL="914400" algn="l" defTabSz="9144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3pPr>
                        <a:lvl4pPr marL="1371600" algn="l" defTabSz="9144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4pPr>
                        <a:lvl5pPr marL="1828800" algn="l" defTabSz="9144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5pPr>
                        <a:lvl6pPr marL="2286000" algn="l" defTabSz="9144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6pPr>
                        <a:lvl7pPr marL="2743200" algn="l" defTabSz="9144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7pPr>
                        <a:lvl8pPr marL="3200400" algn="l" defTabSz="9144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8pPr>
                        <a:lvl9pPr marL="3657600" algn="l" defTabSz="9144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9pPr>
                      </a:lstStyle>
                      <a:p>
                        <a:endParaRPr lang="pt-BR"/>
                      </a:p>
                    </p:txBody>
                  </p:sp>
                </p:grpSp>
                <p:grpSp>
                  <p:nvGrpSpPr>
                    <p:cNvPr id="81" name="Gráfico 60">
                      <a:extLst>
                        <a:ext uri="{FF2B5EF4-FFF2-40B4-BE49-F238E27FC236}">
                          <a16:creationId xmlns:a16="http://schemas.microsoft.com/office/drawing/2014/main" id="{DC87257E-1322-453A-B2BE-8C1BEB256259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4304864" y="3228306"/>
                      <a:ext cx="244642" cy="85240"/>
                      <a:chOff x="4304864" y="3228306"/>
                      <a:chExt cx="244642" cy="85240"/>
                    </a:xfrm>
                    <a:solidFill>
                      <a:srgbClr val="575756"/>
                    </a:solidFill>
                  </p:grpSpPr>
                  <p:sp>
                    <p:nvSpPr>
                      <p:cNvPr id="93" name="Forma Livre: Forma 92">
                        <a:extLst>
                          <a:ext uri="{FF2B5EF4-FFF2-40B4-BE49-F238E27FC236}">
                            <a16:creationId xmlns:a16="http://schemas.microsoft.com/office/drawing/2014/main" id="{98766C5A-AAC1-42A4-AB7A-28C933E2E0B4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4304864" y="3228306"/>
                        <a:ext cx="40381" cy="85161"/>
                      </a:xfrm>
                      <a:custGeom>
                        <a:avLst/>
                        <a:gdLst>
                          <a:gd name="connsiteX0" fmla="*/ 10527 w 40381"/>
                          <a:gd name="connsiteY0" fmla="*/ 45252 h 85161"/>
                          <a:gd name="connsiteX1" fmla="*/ 35117 w 40381"/>
                          <a:gd name="connsiteY1" fmla="*/ 45252 h 85161"/>
                          <a:gd name="connsiteX2" fmla="*/ 35117 w 40381"/>
                          <a:gd name="connsiteY2" fmla="*/ 54758 h 85161"/>
                          <a:gd name="connsiteX3" fmla="*/ 10527 w 40381"/>
                          <a:gd name="connsiteY3" fmla="*/ 54758 h 85161"/>
                          <a:gd name="connsiteX4" fmla="*/ 10527 w 40381"/>
                          <a:gd name="connsiteY4" fmla="*/ 75656 h 85161"/>
                          <a:gd name="connsiteX5" fmla="*/ 40381 w 40381"/>
                          <a:gd name="connsiteY5" fmla="*/ 75656 h 85161"/>
                          <a:gd name="connsiteX6" fmla="*/ 40381 w 40381"/>
                          <a:gd name="connsiteY6" fmla="*/ 85162 h 85161"/>
                          <a:gd name="connsiteX7" fmla="*/ 10449 w 40381"/>
                          <a:gd name="connsiteY7" fmla="*/ 85162 h 85161"/>
                          <a:gd name="connsiteX8" fmla="*/ 0 w 40381"/>
                          <a:gd name="connsiteY8" fmla="*/ 85162 h 85161"/>
                          <a:gd name="connsiteX9" fmla="*/ 0 w 40381"/>
                          <a:gd name="connsiteY9" fmla="*/ 17834 h 85161"/>
                          <a:gd name="connsiteX10" fmla="*/ 10449 w 40381"/>
                          <a:gd name="connsiteY10" fmla="*/ 17834 h 85161"/>
                          <a:gd name="connsiteX11" fmla="*/ 40381 w 40381"/>
                          <a:gd name="connsiteY11" fmla="*/ 17834 h 85161"/>
                          <a:gd name="connsiteX12" fmla="*/ 40381 w 40381"/>
                          <a:gd name="connsiteY12" fmla="*/ 27261 h 85161"/>
                          <a:gd name="connsiteX13" fmla="*/ 10527 w 40381"/>
                          <a:gd name="connsiteY13" fmla="*/ 27261 h 85161"/>
                          <a:gd name="connsiteX14" fmla="*/ 10527 w 40381"/>
                          <a:gd name="connsiteY14" fmla="*/ 45252 h 85161"/>
                          <a:gd name="connsiteX15" fmla="*/ 19641 w 40381"/>
                          <a:gd name="connsiteY15" fmla="*/ 0 h 85161"/>
                          <a:gd name="connsiteX16" fmla="*/ 29147 w 40381"/>
                          <a:gd name="connsiteY16" fmla="*/ 0 h 85161"/>
                          <a:gd name="connsiteX17" fmla="*/ 19641 w 40381"/>
                          <a:gd name="connsiteY17" fmla="*/ 10606 h 85161"/>
                          <a:gd name="connsiteX18" fmla="*/ 13277 w 40381"/>
                          <a:gd name="connsiteY18" fmla="*/ 10606 h 85161"/>
                          <a:gd name="connsiteX19" fmla="*/ 19641 w 40381"/>
                          <a:gd name="connsiteY19" fmla="*/ 0 h 85161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  <a:cxn ang="0">
                            <a:pos x="connsiteX10" y="connsiteY10"/>
                          </a:cxn>
                          <a:cxn ang="0">
                            <a:pos x="connsiteX11" y="connsiteY11"/>
                          </a:cxn>
                          <a:cxn ang="0">
                            <a:pos x="connsiteX12" y="connsiteY12"/>
                          </a:cxn>
                          <a:cxn ang="0">
                            <a:pos x="connsiteX13" y="connsiteY13"/>
                          </a:cxn>
                          <a:cxn ang="0">
                            <a:pos x="connsiteX14" y="connsiteY14"/>
                          </a:cxn>
                          <a:cxn ang="0">
                            <a:pos x="connsiteX15" y="connsiteY15"/>
                          </a:cxn>
                          <a:cxn ang="0">
                            <a:pos x="connsiteX16" y="connsiteY16"/>
                          </a:cxn>
                          <a:cxn ang="0">
                            <a:pos x="connsiteX17" y="connsiteY17"/>
                          </a:cxn>
                          <a:cxn ang="0">
                            <a:pos x="connsiteX18" y="connsiteY18"/>
                          </a:cxn>
                          <a:cxn ang="0">
                            <a:pos x="connsiteX19" y="connsiteY19"/>
                          </a:cxn>
                        </a:cxnLst>
                        <a:rect l="l" t="t" r="r" b="b"/>
                        <a:pathLst>
                          <a:path w="40381" h="85161">
                            <a:moveTo>
                              <a:pt x="10527" y="45252"/>
                            </a:moveTo>
                            <a:lnTo>
                              <a:pt x="35117" y="45252"/>
                            </a:lnTo>
                            <a:lnTo>
                              <a:pt x="35117" y="54758"/>
                            </a:lnTo>
                            <a:lnTo>
                              <a:pt x="10527" y="54758"/>
                            </a:lnTo>
                            <a:lnTo>
                              <a:pt x="10527" y="75656"/>
                            </a:lnTo>
                            <a:lnTo>
                              <a:pt x="40381" y="75656"/>
                            </a:lnTo>
                            <a:lnTo>
                              <a:pt x="40381" y="85162"/>
                            </a:lnTo>
                            <a:lnTo>
                              <a:pt x="10449" y="85162"/>
                            </a:lnTo>
                            <a:lnTo>
                              <a:pt x="0" y="85162"/>
                            </a:lnTo>
                            <a:lnTo>
                              <a:pt x="0" y="17834"/>
                            </a:lnTo>
                            <a:lnTo>
                              <a:pt x="10449" y="17834"/>
                            </a:lnTo>
                            <a:lnTo>
                              <a:pt x="40381" y="17834"/>
                            </a:lnTo>
                            <a:lnTo>
                              <a:pt x="40381" y="27261"/>
                            </a:lnTo>
                            <a:lnTo>
                              <a:pt x="10527" y="27261"/>
                            </a:lnTo>
                            <a:lnTo>
                              <a:pt x="10527" y="45252"/>
                            </a:lnTo>
                            <a:close/>
                            <a:moveTo>
                              <a:pt x="19641" y="0"/>
                            </a:moveTo>
                            <a:lnTo>
                              <a:pt x="29147" y="0"/>
                            </a:lnTo>
                            <a:lnTo>
                              <a:pt x="19641" y="10606"/>
                            </a:lnTo>
                            <a:lnTo>
                              <a:pt x="13277" y="10606"/>
                            </a:lnTo>
                            <a:lnTo>
                              <a:pt x="19641" y="0"/>
                            </a:lnTo>
                            <a:close/>
                          </a:path>
                        </a:pathLst>
                      </a:custGeom>
                      <a:solidFill>
                        <a:srgbClr val="575756"/>
                      </a:solidFill>
                      <a:ln w="769" cap="flat">
                        <a:noFill/>
                        <a:prstDash val="solid"/>
                        <a:miter/>
                      </a:ln>
                    </p:spPr>
                    <p:txBody>
                      <a:bodyPr rot="0" spcFirstLastPara="0" vert="horz" wrap="square" lIns="91440" tIns="45720" rIns="91440" bIns="45720" numCol="1" spcCol="0" rtlCol="0" fromWordArt="0" anchor="ctr" anchorCtr="0" forceAA="0" compatLnSpc="1">
                        <a:prstTxWarp prst="textNoShape">
                          <a:avLst/>
                        </a:prstTxWarp>
                        <a:noAutofit/>
                      </a:bodyPr>
                      <a:lstStyle>
                        <a:defPPr rtl="0">
                          <a:defRPr lang="en-US"/>
                        </a:defPPr>
                        <a:lvl1pPr marL="0" algn="l" defTabSz="9144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1pPr>
                        <a:lvl2pPr marL="457200" algn="l" defTabSz="9144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2pPr>
                        <a:lvl3pPr marL="914400" algn="l" defTabSz="9144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3pPr>
                        <a:lvl4pPr marL="1371600" algn="l" defTabSz="9144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4pPr>
                        <a:lvl5pPr marL="1828800" algn="l" defTabSz="9144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5pPr>
                        <a:lvl6pPr marL="2286000" algn="l" defTabSz="9144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6pPr>
                        <a:lvl7pPr marL="2743200" algn="l" defTabSz="9144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7pPr>
                        <a:lvl8pPr marL="3200400" algn="l" defTabSz="9144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8pPr>
                        <a:lvl9pPr marL="3657600" algn="l" defTabSz="9144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9pPr>
                      </a:lstStyle>
                      <a:p>
                        <a:endParaRPr lang="pt-BR"/>
                      </a:p>
                    </p:txBody>
                  </p:sp>
                  <p:sp>
                    <p:nvSpPr>
                      <p:cNvPr id="94" name="Forma Livre: Forma 93">
                        <a:extLst>
                          <a:ext uri="{FF2B5EF4-FFF2-40B4-BE49-F238E27FC236}">
                            <a16:creationId xmlns:a16="http://schemas.microsoft.com/office/drawing/2014/main" id="{9275D73A-EA77-43CD-97CE-0DFC92C726DF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4353258" y="3246219"/>
                        <a:ext cx="47687" cy="67327"/>
                      </a:xfrm>
                      <a:custGeom>
                        <a:avLst/>
                        <a:gdLst>
                          <a:gd name="connsiteX0" fmla="*/ 47687 w 47687"/>
                          <a:gd name="connsiteY0" fmla="*/ 9427 h 67327"/>
                          <a:gd name="connsiteX1" fmla="*/ 29147 w 47687"/>
                          <a:gd name="connsiteY1" fmla="*/ 9427 h 67327"/>
                          <a:gd name="connsiteX2" fmla="*/ 29147 w 47687"/>
                          <a:gd name="connsiteY2" fmla="*/ 67328 h 67327"/>
                          <a:gd name="connsiteX3" fmla="*/ 18541 w 47687"/>
                          <a:gd name="connsiteY3" fmla="*/ 67328 h 67327"/>
                          <a:gd name="connsiteX4" fmla="*/ 18541 w 47687"/>
                          <a:gd name="connsiteY4" fmla="*/ 9427 h 67327"/>
                          <a:gd name="connsiteX5" fmla="*/ 0 w 47687"/>
                          <a:gd name="connsiteY5" fmla="*/ 9427 h 67327"/>
                          <a:gd name="connsiteX6" fmla="*/ 0 w 47687"/>
                          <a:gd name="connsiteY6" fmla="*/ 0 h 67327"/>
                          <a:gd name="connsiteX7" fmla="*/ 47609 w 47687"/>
                          <a:gd name="connsiteY7" fmla="*/ 0 h 67327"/>
                          <a:gd name="connsiteX8" fmla="*/ 47609 w 47687"/>
                          <a:gd name="connsiteY8" fmla="*/ 9427 h 67327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</a:cxnLst>
                        <a:rect l="l" t="t" r="r" b="b"/>
                        <a:pathLst>
                          <a:path w="47687" h="67327">
                            <a:moveTo>
                              <a:pt x="47687" y="9427"/>
                            </a:moveTo>
                            <a:lnTo>
                              <a:pt x="29147" y="9427"/>
                            </a:lnTo>
                            <a:lnTo>
                              <a:pt x="29147" y="67328"/>
                            </a:lnTo>
                            <a:lnTo>
                              <a:pt x="18541" y="67328"/>
                            </a:lnTo>
                            <a:lnTo>
                              <a:pt x="18541" y="9427"/>
                            </a:lnTo>
                            <a:lnTo>
                              <a:pt x="0" y="9427"/>
                            </a:lnTo>
                            <a:lnTo>
                              <a:pt x="0" y="0"/>
                            </a:lnTo>
                            <a:lnTo>
                              <a:pt x="47609" y="0"/>
                            </a:lnTo>
                            <a:lnTo>
                              <a:pt x="47609" y="9427"/>
                            </a:lnTo>
                            <a:close/>
                          </a:path>
                        </a:pathLst>
                      </a:custGeom>
                      <a:solidFill>
                        <a:srgbClr val="575756"/>
                      </a:solidFill>
                      <a:ln w="769" cap="flat">
                        <a:noFill/>
                        <a:prstDash val="solid"/>
                        <a:miter/>
                      </a:ln>
                    </p:spPr>
                    <p:txBody>
                      <a:bodyPr rot="0" spcFirstLastPara="0" vert="horz" wrap="square" lIns="91440" tIns="45720" rIns="91440" bIns="45720" numCol="1" spcCol="0" rtlCol="0" fromWordArt="0" anchor="ctr" anchorCtr="0" forceAA="0" compatLnSpc="1">
                        <a:prstTxWarp prst="textNoShape">
                          <a:avLst/>
                        </a:prstTxWarp>
                        <a:noAutofit/>
                      </a:bodyPr>
                      <a:lstStyle>
                        <a:defPPr rtl="0">
                          <a:defRPr lang="en-US"/>
                        </a:defPPr>
                        <a:lvl1pPr marL="0" algn="l" defTabSz="9144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1pPr>
                        <a:lvl2pPr marL="457200" algn="l" defTabSz="9144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2pPr>
                        <a:lvl3pPr marL="914400" algn="l" defTabSz="9144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3pPr>
                        <a:lvl4pPr marL="1371600" algn="l" defTabSz="9144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4pPr>
                        <a:lvl5pPr marL="1828800" algn="l" defTabSz="9144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5pPr>
                        <a:lvl6pPr marL="2286000" algn="l" defTabSz="9144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6pPr>
                        <a:lvl7pPr marL="2743200" algn="l" defTabSz="9144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7pPr>
                        <a:lvl8pPr marL="3200400" algn="l" defTabSz="9144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8pPr>
                        <a:lvl9pPr marL="3657600" algn="l" defTabSz="9144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9pPr>
                      </a:lstStyle>
                      <a:p>
                        <a:endParaRPr lang="pt-BR"/>
                      </a:p>
                    </p:txBody>
                  </p:sp>
                  <p:sp>
                    <p:nvSpPr>
                      <p:cNvPr id="95" name="Forma Livre: Forma 94">
                        <a:extLst>
                          <a:ext uri="{FF2B5EF4-FFF2-40B4-BE49-F238E27FC236}">
                            <a16:creationId xmlns:a16="http://schemas.microsoft.com/office/drawing/2014/main" id="{BEAF5B66-3D14-45B7-8AA9-F16B64D8CD0E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4410687" y="3246140"/>
                        <a:ext cx="10527" cy="67327"/>
                      </a:xfrm>
                      <a:custGeom>
                        <a:avLst/>
                        <a:gdLst>
                          <a:gd name="connsiteX0" fmla="*/ 0 w 10527"/>
                          <a:gd name="connsiteY0" fmla="*/ 67328 h 67327"/>
                          <a:gd name="connsiteX1" fmla="*/ 0 w 10527"/>
                          <a:gd name="connsiteY1" fmla="*/ 0 h 67327"/>
                          <a:gd name="connsiteX2" fmla="*/ 10527 w 10527"/>
                          <a:gd name="connsiteY2" fmla="*/ 0 h 67327"/>
                          <a:gd name="connsiteX3" fmla="*/ 10527 w 10527"/>
                          <a:gd name="connsiteY3" fmla="*/ 67328 h 67327"/>
                          <a:gd name="connsiteX4" fmla="*/ 0 w 10527"/>
                          <a:gd name="connsiteY4" fmla="*/ 67328 h 67327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10527" h="67327">
                            <a:moveTo>
                              <a:pt x="0" y="67328"/>
                            </a:moveTo>
                            <a:lnTo>
                              <a:pt x="0" y="0"/>
                            </a:lnTo>
                            <a:lnTo>
                              <a:pt x="10527" y="0"/>
                            </a:lnTo>
                            <a:lnTo>
                              <a:pt x="10527" y="67328"/>
                            </a:lnTo>
                            <a:lnTo>
                              <a:pt x="0" y="67328"/>
                            </a:lnTo>
                            <a:close/>
                          </a:path>
                        </a:pathLst>
                      </a:custGeom>
                      <a:solidFill>
                        <a:srgbClr val="575756"/>
                      </a:solidFill>
                      <a:ln w="769" cap="flat">
                        <a:noFill/>
                        <a:prstDash val="solid"/>
                        <a:miter/>
                      </a:ln>
                    </p:spPr>
                    <p:txBody>
                      <a:bodyPr rot="0" spcFirstLastPara="0" vert="horz" wrap="square" lIns="91440" tIns="45720" rIns="91440" bIns="45720" numCol="1" spcCol="0" rtlCol="0" fromWordArt="0" anchor="ctr" anchorCtr="0" forceAA="0" compatLnSpc="1">
                        <a:prstTxWarp prst="textNoShape">
                          <a:avLst/>
                        </a:prstTxWarp>
                        <a:noAutofit/>
                      </a:bodyPr>
                      <a:lstStyle>
                        <a:defPPr rtl="0">
                          <a:defRPr lang="en-US"/>
                        </a:defPPr>
                        <a:lvl1pPr marL="0" algn="l" defTabSz="9144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1pPr>
                        <a:lvl2pPr marL="457200" algn="l" defTabSz="9144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2pPr>
                        <a:lvl3pPr marL="914400" algn="l" defTabSz="9144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3pPr>
                        <a:lvl4pPr marL="1371600" algn="l" defTabSz="9144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4pPr>
                        <a:lvl5pPr marL="1828800" algn="l" defTabSz="9144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5pPr>
                        <a:lvl6pPr marL="2286000" algn="l" defTabSz="9144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6pPr>
                        <a:lvl7pPr marL="2743200" algn="l" defTabSz="9144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7pPr>
                        <a:lvl8pPr marL="3200400" algn="l" defTabSz="9144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8pPr>
                        <a:lvl9pPr marL="3657600" algn="l" defTabSz="9144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9pPr>
                      </a:lstStyle>
                      <a:p>
                        <a:endParaRPr lang="pt-BR"/>
                      </a:p>
                    </p:txBody>
                  </p:sp>
                  <p:sp>
                    <p:nvSpPr>
                      <p:cNvPr id="96" name="Forma Livre: Forma 95">
                        <a:extLst>
                          <a:ext uri="{FF2B5EF4-FFF2-40B4-BE49-F238E27FC236}">
                            <a16:creationId xmlns:a16="http://schemas.microsoft.com/office/drawing/2014/main" id="{3C79FDC2-3308-4FF8-8BFC-EAE03FE97BFF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4432527" y="3246376"/>
                        <a:ext cx="52086" cy="67092"/>
                      </a:xfrm>
                      <a:custGeom>
                        <a:avLst/>
                        <a:gdLst>
                          <a:gd name="connsiteX0" fmla="*/ 52087 w 52086"/>
                          <a:gd name="connsiteY0" fmla="*/ 61593 h 67092"/>
                          <a:gd name="connsiteX1" fmla="*/ 46666 w 52086"/>
                          <a:gd name="connsiteY1" fmla="*/ 64500 h 67092"/>
                          <a:gd name="connsiteX2" fmla="*/ 33546 w 52086"/>
                          <a:gd name="connsiteY2" fmla="*/ 67092 h 67092"/>
                          <a:gd name="connsiteX3" fmla="*/ 20505 w 52086"/>
                          <a:gd name="connsiteY3" fmla="*/ 64500 h 67092"/>
                          <a:gd name="connsiteX4" fmla="*/ 9820 w 52086"/>
                          <a:gd name="connsiteY4" fmla="*/ 57272 h 67092"/>
                          <a:gd name="connsiteX5" fmla="*/ 2593 w 52086"/>
                          <a:gd name="connsiteY5" fmla="*/ 46588 h 67092"/>
                          <a:gd name="connsiteX6" fmla="*/ 0 w 52086"/>
                          <a:gd name="connsiteY6" fmla="*/ 33546 h 67092"/>
                          <a:gd name="connsiteX7" fmla="*/ 2593 w 52086"/>
                          <a:gd name="connsiteY7" fmla="*/ 20426 h 67092"/>
                          <a:gd name="connsiteX8" fmla="*/ 9820 w 52086"/>
                          <a:gd name="connsiteY8" fmla="*/ 9742 h 67092"/>
                          <a:gd name="connsiteX9" fmla="*/ 20505 w 52086"/>
                          <a:gd name="connsiteY9" fmla="*/ 2593 h 67092"/>
                          <a:gd name="connsiteX10" fmla="*/ 33546 w 52086"/>
                          <a:gd name="connsiteY10" fmla="*/ 0 h 67092"/>
                          <a:gd name="connsiteX11" fmla="*/ 46666 w 52086"/>
                          <a:gd name="connsiteY11" fmla="*/ 2593 h 67092"/>
                          <a:gd name="connsiteX12" fmla="*/ 48080 w 52086"/>
                          <a:gd name="connsiteY12" fmla="*/ 3221 h 67092"/>
                          <a:gd name="connsiteX13" fmla="*/ 48080 w 52086"/>
                          <a:gd name="connsiteY13" fmla="*/ 15477 h 67092"/>
                          <a:gd name="connsiteX14" fmla="*/ 33468 w 52086"/>
                          <a:gd name="connsiteY14" fmla="*/ 10292 h 67092"/>
                          <a:gd name="connsiteX15" fmla="*/ 17127 w 52086"/>
                          <a:gd name="connsiteY15" fmla="*/ 17127 h 67092"/>
                          <a:gd name="connsiteX16" fmla="*/ 10292 w 52086"/>
                          <a:gd name="connsiteY16" fmla="*/ 33468 h 67092"/>
                          <a:gd name="connsiteX17" fmla="*/ 17127 w 52086"/>
                          <a:gd name="connsiteY17" fmla="*/ 49809 h 67092"/>
                          <a:gd name="connsiteX18" fmla="*/ 33468 w 52086"/>
                          <a:gd name="connsiteY18" fmla="*/ 56644 h 67092"/>
                          <a:gd name="connsiteX19" fmla="*/ 49809 w 52086"/>
                          <a:gd name="connsiteY19" fmla="*/ 49809 h 67092"/>
                          <a:gd name="connsiteX20" fmla="*/ 52087 w 52086"/>
                          <a:gd name="connsiteY20" fmla="*/ 47295 h 67092"/>
                          <a:gd name="connsiteX21" fmla="*/ 52087 w 52086"/>
                          <a:gd name="connsiteY21" fmla="*/ 61593 h 67092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  <a:cxn ang="0">
                            <a:pos x="connsiteX10" y="connsiteY10"/>
                          </a:cxn>
                          <a:cxn ang="0">
                            <a:pos x="connsiteX11" y="connsiteY11"/>
                          </a:cxn>
                          <a:cxn ang="0">
                            <a:pos x="connsiteX12" y="connsiteY12"/>
                          </a:cxn>
                          <a:cxn ang="0">
                            <a:pos x="connsiteX13" y="connsiteY13"/>
                          </a:cxn>
                          <a:cxn ang="0">
                            <a:pos x="connsiteX14" y="connsiteY14"/>
                          </a:cxn>
                          <a:cxn ang="0">
                            <a:pos x="connsiteX15" y="connsiteY15"/>
                          </a:cxn>
                          <a:cxn ang="0">
                            <a:pos x="connsiteX16" y="connsiteY16"/>
                          </a:cxn>
                          <a:cxn ang="0">
                            <a:pos x="connsiteX17" y="connsiteY17"/>
                          </a:cxn>
                          <a:cxn ang="0">
                            <a:pos x="connsiteX18" y="connsiteY18"/>
                          </a:cxn>
                          <a:cxn ang="0">
                            <a:pos x="connsiteX19" y="connsiteY19"/>
                          </a:cxn>
                          <a:cxn ang="0">
                            <a:pos x="connsiteX20" y="connsiteY20"/>
                          </a:cxn>
                          <a:cxn ang="0">
                            <a:pos x="connsiteX21" y="connsiteY21"/>
                          </a:cxn>
                        </a:cxnLst>
                        <a:rect l="l" t="t" r="r" b="b"/>
                        <a:pathLst>
                          <a:path w="52086" h="67092">
                            <a:moveTo>
                              <a:pt x="52087" y="61593"/>
                            </a:moveTo>
                            <a:cubicBezTo>
                              <a:pt x="50358" y="62693"/>
                              <a:pt x="48552" y="63714"/>
                              <a:pt x="46666" y="64500"/>
                            </a:cubicBezTo>
                            <a:cubicBezTo>
                              <a:pt x="42502" y="66228"/>
                              <a:pt x="38024" y="67092"/>
                              <a:pt x="33546" y="67092"/>
                            </a:cubicBezTo>
                            <a:cubicBezTo>
                              <a:pt x="29068" y="67092"/>
                              <a:pt x="24590" y="66150"/>
                              <a:pt x="20505" y="64500"/>
                            </a:cubicBezTo>
                            <a:cubicBezTo>
                              <a:pt x="16420" y="62771"/>
                              <a:pt x="12884" y="60336"/>
                              <a:pt x="9820" y="57272"/>
                            </a:cubicBezTo>
                            <a:cubicBezTo>
                              <a:pt x="6756" y="54208"/>
                              <a:pt x="4321" y="50673"/>
                              <a:pt x="2593" y="46588"/>
                            </a:cubicBezTo>
                            <a:cubicBezTo>
                              <a:pt x="864" y="42502"/>
                              <a:pt x="0" y="38024"/>
                              <a:pt x="0" y="33546"/>
                            </a:cubicBezTo>
                            <a:cubicBezTo>
                              <a:pt x="0" y="29068"/>
                              <a:pt x="943" y="24590"/>
                              <a:pt x="2593" y="20426"/>
                            </a:cubicBezTo>
                            <a:cubicBezTo>
                              <a:pt x="4321" y="16420"/>
                              <a:pt x="6756" y="12806"/>
                              <a:pt x="9820" y="9742"/>
                            </a:cubicBezTo>
                            <a:cubicBezTo>
                              <a:pt x="12884" y="6678"/>
                              <a:pt x="16420" y="4242"/>
                              <a:pt x="20505" y="2593"/>
                            </a:cubicBezTo>
                            <a:cubicBezTo>
                              <a:pt x="24590" y="786"/>
                              <a:pt x="29068" y="0"/>
                              <a:pt x="33546" y="0"/>
                            </a:cubicBezTo>
                            <a:cubicBezTo>
                              <a:pt x="38024" y="0"/>
                              <a:pt x="42502" y="786"/>
                              <a:pt x="46666" y="2593"/>
                            </a:cubicBezTo>
                            <a:cubicBezTo>
                              <a:pt x="47137" y="2750"/>
                              <a:pt x="47687" y="3064"/>
                              <a:pt x="48080" y="3221"/>
                            </a:cubicBezTo>
                            <a:lnTo>
                              <a:pt x="48080" y="15477"/>
                            </a:lnTo>
                            <a:cubicBezTo>
                              <a:pt x="43995" y="12099"/>
                              <a:pt x="38888" y="10292"/>
                              <a:pt x="33468" y="10292"/>
                            </a:cubicBezTo>
                            <a:cubicBezTo>
                              <a:pt x="27261" y="10292"/>
                              <a:pt x="21526" y="12649"/>
                              <a:pt x="17127" y="17127"/>
                            </a:cubicBezTo>
                            <a:cubicBezTo>
                              <a:pt x="12806" y="21448"/>
                              <a:pt x="10292" y="27261"/>
                              <a:pt x="10292" y="33468"/>
                            </a:cubicBezTo>
                            <a:cubicBezTo>
                              <a:pt x="10292" y="39674"/>
                              <a:pt x="12727" y="45409"/>
                              <a:pt x="17127" y="49809"/>
                            </a:cubicBezTo>
                            <a:cubicBezTo>
                              <a:pt x="21526" y="54208"/>
                              <a:pt x="27261" y="56644"/>
                              <a:pt x="33468" y="56644"/>
                            </a:cubicBezTo>
                            <a:cubicBezTo>
                              <a:pt x="39674" y="56644"/>
                              <a:pt x="45409" y="54208"/>
                              <a:pt x="49809" y="49809"/>
                            </a:cubicBezTo>
                            <a:cubicBezTo>
                              <a:pt x="50594" y="49023"/>
                              <a:pt x="51380" y="48159"/>
                              <a:pt x="52087" y="47295"/>
                            </a:cubicBezTo>
                            <a:lnTo>
                              <a:pt x="52087" y="61593"/>
                            </a:lnTo>
                            <a:close/>
                          </a:path>
                        </a:pathLst>
                      </a:custGeom>
                      <a:solidFill>
                        <a:srgbClr val="575756"/>
                      </a:solidFill>
                      <a:ln w="769" cap="flat">
                        <a:noFill/>
                        <a:prstDash val="solid"/>
                        <a:miter/>
                      </a:ln>
                    </p:spPr>
                    <p:txBody>
                      <a:bodyPr rot="0" spcFirstLastPara="0" vert="horz" wrap="square" lIns="91440" tIns="45720" rIns="91440" bIns="45720" numCol="1" spcCol="0" rtlCol="0" fromWordArt="0" anchor="ctr" anchorCtr="0" forceAA="0" compatLnSpc="1">
                        <a:prstTxWarp prst="textNoShape">
                          <a:avLst/>
                        </a:prstTxWarp>
                        <a:noAutofit/>
                      </a:bodyPr>
                      <a:lstStyle>
                        <a:defPPr rtl="0">
                          <a:defRPr lang="en-US"/>
                        </a:defPPr>
                        <a:lvl1pPr marL="0" algn="l" defTabSz="9144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1pPr>
                        <a:lvl2pPr marL="457200" algn="l" defTabSz="9144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2pPr>
                        <a:lvl3pPr marL="914400" algn="l" defTabSz="9144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3pPr>
                        <a:lvl4pPr marL="1371600" algn="l" defTabSz="9144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4pPr>
                        <a:lvl5pPr marL="1828800" algn="l" defTabSz="9144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5pPr>
                        <a:lvl6pPr marL="2286000" algn="l" defTabSz="9144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6pPr>
                        <a:lvl7pPr marL="2743200" algn="l" defTabSz="9144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7pPr>
                        <a:lvl8pPr marL="3200400" algn="l" defTabSz="9144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8pPr>
                        <a:lvl9pPr marL="3657600" algn="l" defTabSz="9144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9pPr>
                      </a:lstStyle>
                      <a:p>
                        <a:endParaRPr lang="pt-BR"/>
                      </a:p>
                    </p:txBody>
                  </p:sp>
                  <p:sp>
                    <p:nvSpPr>
                      <p:cNvPr id="97" name="Forma Livre: Forma 96">
                        <a:extLst>
                          <a:ext uri="{FF2B5EF4-FFF2-40B4-BE49-F238E27FC236}">
                            <a16:creationId xmlns:a16="http://schemas.microsoft.com/office/drawing/2014/main" id="{CC9BD9AC-B04E-4B44-B903-9751F7987869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4490978" y="3243155"/>
                        <a:ext cx="58528" cy="70391"/>
                      </a:xfrm>
                      <a:custGeom>
                        <a:avLst/>
                        <a:gdLst>
                          <a:gd name="connsiteX0" fmla="*/ 41324 w 58528"/>
                          <a:gd name="connsiteY0" fmla="*/ 55936 h 70391"/>
                          <a:gd name="connsiteX1" fmla="*/ 17362 w 58528"/>
                          <a:gd name="connsiteY1" fmla="*/ 55936 h 70391"/>
                          <a:gd name="connsiteX2" fmla="*/ 11627 w 58528"/>
                          <a:gd name="connsiteY2" fmla="*/ 70392 h 70391"/>
                          <a:gd name="connsiteX3" fmla="*/ 0 w 58528"/>
                          <a:gd name="connsiteY3" fmla="*/ 70392 h 70391"/>
                          <a:gd name="connsiteX4" fmla="*/ 29304 w 58528"/>
                          <a:gd name="connsiteY4" fmla="*/ 0 h 70391"/>
                          <a:gd name="connsiteX5" fmla="*/ 58529 w 58528"/>
                          <a:gd name="connsiteY5" fmla="*/ 70392 h 70391"/>
                          <a:gd name="connsiteX6" fmla="*/ 46980 w 58528"/>
                          <a:gd name="connsiteY6" fmla="*/ 70392 h 70391"/>
                          <a:gd name="connsiteX7" fmla="*/ 41324 w 58528"/>
                          <a:gd name="connsiteY7" fmla="*/ 55936 h 70391"/>
                          <a:gd name="connsiteX8" fmla="*/ 37553 w 58528"/>
                          <a:gd name="connsiteY8" fmla="*/ 46509 h 70391"/>
                          <a:gd name="connsiteX9" fmla="*/ 29382 w 58528"/>
                          <a:gd name="connsiteY9" fmla="*/ 26004 h 70391"/>
                          <a:gd name="connsiteX10" fmla="*/ 21212 w 58528"/>
                          <a:gd name="connsiteY10" fmla="*/ 46509 h 70391"/>
                          <a:gd name="connsiteX11" fmla="*/ 37553 w 58528"/>
                          <a:gd name="connsiteY11" fmla="*/ 46509 h 70391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  <a:cxn ang="0">
                            <a:pos x="connsiteX10" y="connsiteY10"/>
                          </a:cxn>
                          <a:cxn ang="0">
                            <a:pos x="connsiteX11" y="connsiteY11"/>
                          </a:cxn>
                        </a:cxnLst>
                        <a:rect l="l" t="t" r="r" b="b"/>
                        <a:pathLst>
                          <a:path w="58528" h="70391">
                            <a:moveTo>
                              <a:pt x="41324" y="55936"/>
                            </a:moveTo>
                            <a:lnTo>
                              <a:pt x="17362" y="55936"/>
                            </a:lnTo>
                            <a:lnTo>
                              <a:pt x="11627" y="70392"/>
                            </a:lnTo>
                            <a:lnTo>
                              <a:pt x="0" y="70392"/>
                            </a:lnTo>
                            <a:lnTo>
                              <a:pt x="29304" y="0"/>
                            </a:lnTo>
                            <a:lnTo>
                              <a:pt x="58529" y="70392"/>
                            </a:lnTo>
                            <a:lnTo>
                              <a:pt x="46980" y="70392"/>
                            </a:lnTo>
                            <a:lnTo>
                              <a:pt x="41324" y="55936"/>
                            </a:lnTo>
                            <a:close/>
                            <a:moveTo>
                              <a:pt x="37553" y="46509"/>
                            </a:moveTo>
                            <a:lnTo>
                              <a:pt x="29382" y="26004"/>
                            </a:lnTo>
                            <a:lnTo>
                              <a:pt x="21212" y="46509"/>
                            </a:lnTo>
                            <a:lnTo>
                              <a:pt x="37553" y="46509"/>
                            </a:lnTo>
                            <a:close/>
                          </a:path>
                        </a:pathLst>
                      </a:custGeom>
                      <a:solidFill>
                        <a:srgbClr val="575756"/>
                      </a:solidFill>
                      <a:ln w="769" cap="flat">
                        <a:noFill/>
                        <a:prstDash val="solid"/>
                        <a:miter/>
                      </a:ln>
                    </p:spPr>
                    <p:txBody>
                      <a:bodyPr rot="0" spcFirstLastPara="0" vert="horz" wrap="square" lIns="91440" tIns="45720" rIns="91440" bIns="45720" numCol="1" spcCol="0" rtlCol="0" fromWordArt="0" anchor="ctr" anchorCtr="0" forceAA="0" compatLnSpc="1">
                        <a:prstTxWarp prst="textNoShape">
                          <a:avLst/>
                        </a:prstTxWarp>
                        <a:noAutofit/>
                      </a:bodyPr>
                      <a:lstStyle>
                        <a:defPPr rtl="0">
                          <a:defRPr lang="en-US"/>
                        </a:defPPr>
                        <a:lvl1pPr marL="0" algn="l" defTabSz="9144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1pPr>
                        <a:lvl2pPr marL="457200" algn="l" defTabSz="9144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2pPr>
                        <a:lvl3pPr marL="914400" algn="l" defTabSz="9144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3pPr>
                        <a:lvl4pPr marL="1371600" algn="l" defTabSz="9144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4pPr>
                        <a:lvl5pPr marL="1828800" algn="l" defTabSz="9144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5pPr>
                        <a:lvl6pPr marL="2286000" algn="l" defTabSz="9144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6pPr>
                        <a:lvl7pPr marL="2743200" algn="l" defTabSz="9144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7pPr>
                        <a:lvl8pPr marL="3200400" algn="l" defTabSz="9144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8pPr>
                        <a:lvl9pPr marL="3657600" algn="l" defTabSz="9144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9pPr>
                      </a:lstStyle>
                      <a:p>
                        <a:endParaRPr lang="pt-BR"/>
                      </a:p>
                    </p:txBody>
                  </p:sp>
                </p:grpSp>
                <p:grpSp>
                  <p:nvGrpSpPr>
                    <p:cNvPr id="82" name="Gráfico 60">
                      <a:extLst>
                        <a:ext uri="{FF2B5EF4-FFF2-40B4-BE49-F238E27FC236}">
                          <a16:creationId xmlns:a16="http://schemas.microsoft.com/office/drawing/2014/main" id="{7F065DB1-2B3B-41EE-81DA-C5FBAD7FC8D5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4303292" y="3377261"/>
                      <a:ext cx="247471" cy="36688"/>
                      <a:chOff x="4303292" y="3377261"/>
                      <a:chExt cx="247471" cy="36688"/>
                    </a:xfrm>
                    <a:solidFill>
                      <a:srgbClr val="A4C73D"/>
                    </a:solidFill>
                  </p:grpSpPr>
                  <p:sp>
                    <p:nvSpPr>
                      <p:cNvPr id="84" name="Forma Livre: Forma 83">
                        <a:extLst>
                          <a:ext uri="{FF2B5EF4-FFF2-40B4-BE49-F238E27FC236}">
                            <a16:creationId xmlns:a16="http://schemas.microsoft.com/office/drawing/2014/main" id="{6EF9040E-3B33-46D1-A080-E7678E503BF5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4303292" y="3377290"/>
                        <a:ext cx="25768" cy="36580"/>
                      </a:xfrm>
                      <a:custGeom>
                        <a:avLst/>
                        <a:gdLst>
                          <a:gd name="connsiteX0" fmla="*/ 25768 w 25768"/>
                          <a:gd name="connsiteY0" fmla="*/ 30767 h 36580"/>
                          <a:gd name="connsiteX1" fmla="*/ 25768 w 25768"/>
                          <a:gd name="connsiteY1" fmla="*/ 36580 h 36580"/>
                          <a:gd name="connsiteX2" fmla="*/ 0 w 25768"/>
                          <a:gd name="connsiteY2" fmla="*/ 36580 h 36580"/>
                          <a:gd name="connsiteX3" fmla="*/ 3535 w 25768"/>
                          <a:gd name="connsiteY3" fmla="*/ 31945 h 36580"/>
                          <a:gd name="connsiteX4" fmla="*/ 17127 w 25768"/>
                          <a:gd name="connsiteY4" fmla="*/ 13954 h 36580"/>
                          <a:gd name="connsiteX5" fmla="*/ 19091 w 25768"/>
                          <a:gd name="connsiteY5" fmla="*/ 9791 h 36580"/>
                          <a:gd name="connsiteX6" fmla="*/ 18698 w 25768"/>
                          <a:gd name="connsiteY6" fmla="*/ 7591 h 36580"/>
                          <a:gd name="connsiteX7" fmla="*/ 14141 w 25768"/>
                          <a:gd name="connsiteY7" fmla="*/ 5784 h 36580"/>
                          <a:gd name="connsiteX8" fmla="*/ 11313 w 25768"/>
                          <a:gd name="connsiteY8" fmla="*/ 7198 h 36580"/>
                          <a:gd name="connsiteX9" fmla="*/ 9349 w 25768"/>
                          <a:gd name="connsiteY9" fmla="*/ 10655 h 36580"/>
                          <a:gd name="connsiteX10" fmla="*/ 4242 w 25768"/>
                          <a:gd name="connsiteY10" fmla="*/ 7669 h 36580"/>
                          <a:gd name="connsiteX11" fmla="*/ 7385 w 25768"/>
                          <a:gd name="connsiteY11" fmla="*/ 2956 h 36580"/>
                          <a:gd name="connsiteX12" fmla="*/ 13277 w 25768"/>
                          <a:gd name="connsiteY12" fmla="*/ 127 h 36580"/>
                          <a:gd name="connsiteX13" fmla="*/ 23726 w 25768"/>
                          <a:gd name="connsiteY13" fmla="*/ 4605 h 36580"/>
                          <a:gd name="connsiteX14" fmla="*/ 24826 w 25768"/>
                          <a:gd name="connsiteY14" fmla="*/ 10655 h 36580"/>
                          <a:gd name="connsiteX15" fmla="*/ 21762 w 25768"/>
                          <a:gd name="connsiteY15" fmla="*/ 17411 h 36580"/>
                          <a:gd name="connsiteX16" fmla="*/ 11706 w 25768"/>
                          <a:gd name="connsiteY16" fmla="*/ 30767 h 36580"/>
                          <a:gd name="connsiteX17" fmla="*/ 25768 w 25768"/>
                          <a:gd name="connsiteY17" fmla="*/ 30767 h 36580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  <a:cxn ang="0">
                            <a:pos x="connsiteX10" y="connsiteY10"/>
                          </a:cxn>
                          <a:cxn ang="0">
                            <a:pos x="connsiteX11" y="connsiteY11"/>
                          </a:cxn>
                          <a:cxn ang="0">
                            <a:pos x="connsiteX12" y="connsiteY12"/>
                          </a:cxn>
                          <a:cxn ang="0">
                            <a:pos x="connsiteX13" y="connsiteY13"/>
                          </a:cxn>
                          <a:cxn ang="0">
                            <a:pos x="connsiteX14" y="connsiteY14"/>
                          </a:cxn>
                          <a:cxn ang="0">
                            <a:pos x="connsiteX15" y="connsiteY15"/>
                          </a:cxn>
                          <a:cxn ang="0">
                            <a:pos x="connsiteX16" y="connsiteY16"/>
                          </a:cxn>
                          <a:cxn ang="0">
                            <a:pos x="connsiteX17" y="connsiteY17"/>
                          </a:cxn>
                        </a:cxnLst>
                        <a:rect l="l" t="t" r="r" b="b"/>
                        <a:pathLst>
                          <a:path w="25768" h="36580">
                            <a:moveTo>
                              <a:pt x="25768" y="30767"/>
                            </a:moveTo>
                            <a:lnTo>
                              <a:pt x="25768" y="36580"/>
                            </a:lnTo>
                            <a:lnTo>
                              <a:pt x="0" y="36580"/>
                            </a:lnTo>
                            <a:lnTo>
                              <a:pt x="3535" y="31945"/>
                            </a:lnTo>
                            <a:cubicBezTo>
                              <a:pt x="10292" y="22989"/>
                              <a:pt x="13277" y="18982"/>
                              <a:pt x="17127" y="13954"/>
                            </a:cubicBezTo>
                            <a:cubicBezTo>
                              <a:pt x="18226" y="12462"/>
                              <a:pt x="18934" y="10969"/>
                              <a:pt x="19091" y="9791"/>
                            </a:cubicBezTo>
                            <a:cubicBezTo>
                              <a:pt x="19169" y="8926"/>
                              <a:pt x="19091" y="8141"/>
                              <a:pt x="18698" y="7591"/>
                            </a:cubicBezTo>
                            <a:cubicBezTo>
                              <a:pt x="17912" y="6255"/>
                              <a:pt x="16027" y="5548"/>
                              <a:pt x="14141" y="5784"/>
                            </a:cubicBezTo>
                            <a:cubicBezTo>
                              <a:pt x="13041" y="6020"/>
                              <a:pt x="12099" y="6412"/>
                              <a:pt x="11313" y="7198"/>
                            </a:cubicBezTo>
                            <a:cubicBezTo>
                              <a:pt x="10449" y="8062"/>
                              <a:pt x="9742" y="9241"/>
                              <a:pt x="9349" y="10655"/>
                            </a:cubicBezTo>
                            <a:lnTo>
                              <a:pt x="4242" y="7669"/>
                            </a:lnTo>
                            <a:cubicBezTo>
                              <a:pt x="4949" y="5784"/>
                              <a:pt x="6049" y="4213"/>
                              <a:pt x="7385" y="2956"/>
                            </a:cubicBezTo>
                            <a:cubicBezTo>
                              <a:pt x="9035" y="1463"/>
                              <a:pt x="11077" y="520"/>
                              <a:pt x="13277" y="127"/>
                            </a:cubicBezTo>
                            <a:cubicBezTo>
                              <a:pt x="17519" y="-501"/>
                              <a:pt x="21762" y="1227"/>
                              <a:pt x="23726" y="4605"/>
                            </a:cubicBezTo>
                            <a:cubicBezTo>
                              <a:pt x="24826" y="6412"/>
                              <a:pt x="25219" y="8455"/>
                              <a:pt x="24826" y="10655"/>
                            </a:cubicBezTo>
                            <a:cubicBezTo>
                              <a:pt x="24511" y="12855"/>
                              <a:pt x="23490" y="15133"/>
                              <a:pt x="21762" y="17411"/>
                            </a:cubicBezTo>
                            <a:cubicBezTo>
                              <a:pt x="18619" y="21575"/>
                              <a:pt x="16105" y="24953"/>
                              <a:pt x="11706" y="30767"/>
                            </a:cubicBezTo>
                            <a:lnTo>
                              <a:pt x="25768" y="30767"/>
                            </a:lnTo>
                            <a:close/>
                          </a:path>
                        </a:pathLst>
                      </a:custGeom>
                      <a:solidFill>
                        <a:srgbClr val="A4C73D"/>
                      </a:solidFill>
                      <a:ln w="769" cap="flat">
                        <a:noFill/>
                        <a:prstDash val="solid"/>
                        <a:miter/>
                      </a:ln>
                    </p:spPr>
                    <p:txBody>
                      <a:bodyPr rot="0" spcFirstLastPara="0" vert="horz" wrap="square" lIns="91440" tIns="45720" rIns="91440" bIns="45720" numCol="1" spcCol="0" rtlCol="0" fromWordArt="0" anchor="ctr" anchorCtr="0" forceAA="0" compatLnSpc="1">
                        <a:prstTxWarp prst="textNoShape">
                          <a:avLst/>
                        </a:prstTxWarp>
                        <a:noAutofit/>
                      </a:bodyPr>
                      <a:lstStyle>
                        <a:defPPr rtl="0">
                          <a:defRPr lang="en-US"/>
                        </a:defPPr>
                        <a:lvl1pPr marL="0" algn="l" defTabSz="9144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1pPr>
                        <a:lvl2pPr marL="457200" algn="l" defTabSz="9144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2pPr>
                        <a:lvl3pPr marL="914400" algn="l" defTabSz="9144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3pPr>
                        <a:lvl4pPr marL="1371600" algn="l" defTabSz="9144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4pPr>
                        <a:lvl5pPr marL="1828800" algn="l" defTabSz="9144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5pPr>
                        <a:lvl6pPr marL="2286000" algn="l" defTabSz="9144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6pPr>
                        <a:lvl7pPr marL="2743200" algn="l" defTabSz="9144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7pPr>
                        <a:lvl8pPr marL="3200400" algn="l" defTabSz="9144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8pPr>
                        <a:lvl9pPr marL="3657600" algn="l" defTabSz="9144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9pPr>
                      </a:lstStyle>
                      <a:p>
                        <a:endParaRPr lang="pt-BR"/>
                      </a:p>
                    </p:txBody>
                  </p:sp>
                  <p:sp>
                    <p:nvSpPr>
                      <p:cNvPr id="85" name="Forma Livre: Forma 84">
                        <a:extLst>
                          <a:ext uri="{FF2B5EF4-FFF2-40B4-BE49-F238E27FC236}">
                            <a16:creationId xmlns:a16="http://schemas.microsoft.com/office/drawing/2014/main" id="{7BB18798-9D81-425F-8885-AB28E859B000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4333539" y="3377261"/>
                        <a:ext cx="28282" cy="36688"/>
                      </a:xfrm>
                      <a:custGeom>
                        <a:avLst/>
                        <a:gdLst>
                          <a:gd name="connsiteX0" fmla="*/ 7778 w 28282"/>
                          <a:gd name="connsiteY0" fmla="*/ 34882 h 36688"/>
                          <a:gd name="connsiteX1" fmla="*/ 3300 w 28282"/>
                          <a:gd name="connsiteY1" fmla="*/ 30404 h 36688"/>
                          <a:gd name="connsiteX2" fmla="*/ 0 w 28282"/>
                          <a:gd name="connsiteY2" fmla="*/ 18226 h 36688"/>
                          <a:gd name="connsiteX3" fmla="*/ 3221 w 28282"/>
                          <a:gd name="connsiteY3" fmla="*/ 6049 h 36688"/>
                          <a:gd name="connsiteX4" fmla="*/ 7699 w 28282"/>
                          <a:gd name="connsiteY4" fmla="*/ 1728 h 36688"/>
                          <a:gd name="connsiteX5" fmla="*/ 14141 w 28282"/>
                          <a:gd name="connsiteY5" fmla="*/ 0 h 36688"/>
                          <a:gd name="connsiteX6" fmla="*/ 20505 w 28282"/>
                          <a:gd name="connsiteY6" fmla="*/ 1728 h 36688"/>
                          <a:gd name="connsiteX7" fmla="*/ 24983 w 28282"/>
                          <a:gd name="connsiteY7" fmla="*/ 6206 h 36688"/>
                          <a:gd name="connsiteX8" fmla="*/ 28282 w 28282"/>
                          <a:gd name="connsiteY8" fmla="*/ 18384 h 36688"/>
                          <a:gd name="connsiteX9" fmla="*/ 25061 w 28282"/>
                          <a:gd name="connsiteY9" fmla="*/ 30561 h 36688"/>
                          <a:gd name="connsiteX10" fmla="*/ 20662 w 28282"/>
                          <a:gd name="connsiteY10" fmla="*/ 34960 h 36688"/>
                          <a:gd name="connsiteX11" fmla="*/ 14298 w 28282"/>
                          <a:gd name="connsiteY11" fmla="*/ 36689 h 36688"/>
                          <a:gd name="connsiteX12" fmla="*/ 7778 w 28282"/>
                          <a:gd name="connsiteY12" fmla="*/ 34882 h 36688"/>
                          <a:gd name="connsiteX13" fmla="*/ 8092 w 28282"/>
                          <a:gd name="connsiteY13" fmla="*/ 9192 h 36688"/>
                          <a:gd name="connsiteX14" fmla="*/ 5735 w 28282"/>
                          <a:gd name="connsiteY14" fmla="*/ 18226 h 36688"/>
                          <a:gd name="connsiteX15" fmla="*/ 8092 w 28282"/>
                          <a:gd name="connsiteY15" fmla="*/ 27340 h 36688"/>
                          <a:gd name="connsiteX16" fmla="*/ 14220 w 28282"/>
                          <a:gd name="connsiteY16" fmla="*/ 30875 h 36688"/>
                          <a:gd name="connsiteX17" fmla="*/ 20112 w 28282"/>
                          <a:gd name="connsiteY17" fmla="*/ 27340 h 36688"/>
                          <a:gd name="connsiteX18" fmla="*/ 22469 w 28282"/>
                          <a:gd name="connsiteY18" fmla="*/ 18305 h 36688"/>
                          <a:gd name="connsiteX19" fmla="*/ 20112 w 28282"/>
                          <a:gd name="connsiteY19" fmla="*/ 9192 h 36688"/>
                          <a:gd name="connsiteX20" fmla="*/ 14063 w 28282"/>
                          <a:gd name="connsiteY20" fmla="*/ 5657 h 36688"/>
                          <a:gd name="connsiteX21" fmla="*/ 8092 w 28282"/>
                          <a:gd name="connsiteY21" fmla="*/ 9192 h 36688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  <a:cxn ang="0">
                            <a:pos x="connsiteX10" y="connsiteY10"/>
                          </a:cxn>
                          <a:cxn ang="0">
                            <a:pos x="connsiteX11" y="connsiteY11"/>
                          </a:cxn>
                          <a:cxn ang="0">
                            <a:pos x="connsiteX12" y="connsiteY12"/>
                          </a:cxn>
                          <a:cxn ang="0">
                            <a:pos x="connsiteX13" y="connsiteY13"/>
                          </a:cxn>
                          <a:cxn ang="0">
                            <a:pos x="connsiteX14" y="connsiteY14"/>
                          </a:cxn>
                          <a:cxn ang="0">
                            <a:pos x="connsiteX15" y="connsiteY15"/>
                          </a:cxn>
                          <a:cxn ang="0">
                            <a:pos x="connsiteX16" y="connsiteY16"/>
                          </a:cxn>
                          <a:cxn ang="0">
                            <a:pos x="connsiteX17" y="connsiteY17"/>
                          </a:cxn>
                          <a:cxn ang="0">
                            <a:pos x="connsiteX18" y="connsiteY18"/>
                          </a:cxn>
                          <a:cxn ang="0">
                            <a:pos x="connsiteX19" y="connsiteY19"/>
                          </a:cxn>
                          <a:cxn ang="0">
                            <a:pos x="connsiteX20" y="connsiteY20"/>
                          </a:cxn>
                          <a:cxn ang="0">
                            <a:pos x="connsiteX21" y="connsiteY21"/>
                          </a:cxn>
                        </a:cxnLst>
                        <a:rect l="l" t="t" r="r" b="b"/>
                        <a:pathLst>
                          <a:path w="28282" h="36688">
                            <a:moveTo>
                              <a:pt x="7778" y="34882"/>
                            </a:moveTo>
                            <a:cubicBezTo>
                              <a:pt x="5971" y="33860"/>
                              <a:pt x="4557" y="32289"/>
                              <a:pt x="3300" y="30404"/>
                            </a:cubicBezTo>
                            <a:cubicBezTo>
                              <a:pt x="1178" y="27183"/>
                              <a:pt x="0" y="22783"/>
                              <a:pt x="0" y="18226"/>
                            </a:cubicBezTo>
                            <a:cubicBezTo>
                              <a:pt x="0" y="13670"/>
                              <a:pt x="1178" y="9270"/>
                              <a:pt x="3221" y="6049"/>
                            </a:cubicBezTo>
                            <a:cubicBezTo>
                              <a:pt x="4478" y="4242"/>
                              <a:pt x="5971" y="2750"/>
                              <a:pt x="7699" y="1728"/>
                            </a:cubicBezTo>
                            <a:cubicBezTo>
                              <a:pt x="9663" y="550"/>
                              <a:pt x="11784" y="0"/>
                              <a:pt x="14141" y="0"/>
                            </a:cubicBezTo>
                            <a:cubicBezTo>
                              <a:pt x="16498" y="0"/>
                              <a:pt x="18619" y="550"/>
                              <a:pt x="20505" y="1728"/>
                            </a:cubicBezTo>
                            <a:cubicBezTo>
                              <a:pt x="22312" y="2750"/>
                              <a:pt x="23726" y="4242"/>
                              <a:pt x="24983" y="6206"/>
                            </a:cubicBezTo>
                            <a:cubicBezTo>
                              <a:pt x="27104" y="9427"/>
                              <a:pt x="28282" y="13827"/>
                              <a:pt x="28282" y="18384"/>
                            </a:cubicBezTo>
                            <a:cubicBezTo>
                              <a:pt x="28282" y="22940"/>
                              <a:pt x="27104" y="27261"/>
                              <a:pt x="25061" y="30561"/>
                            </a:cubicBezTo>
                            <a:cubicBezTo>
                              <a:pt x="23883" y="32446"/>
                              <a:pt x="22390" y="33939"/>
                              <a:pt x="20662" y="34960"/>
                            </a:cubicBezTo>
                            <a:cubicBezTo>
                              <a:pt x="18698" y="36060"/>
                              <a:pt x="16577" y="36689"/>
                              <a:pt x="14298" y="36689"/>
                            </a:cubicBezTo>
                            <a:cubicBezTo>
                              <a:pt x="11941" y="36610"/>
                              <a:pt x="9742" y="35982"/>
                              <a:pt x="7778" y="34882"/>
                            </a:cubicBezTo>
                            <a:close/>
                            <a:moveTo>
                              <a:pt x="8092" y="9192"/>
                            </a:moveTo>
                            <a:cubicBezTo>
                              <a:pt x="6599" y="11470"/>
                              <a:pt x="5735" y="14770"/>
                              <a:pt x="5735" y="18226"/>
                            </a:cubicBezTo>
                            <a:cubicBezTo>
                              <a:pt x="5735" y="21683"/>
                              <a:pt x="6599" y="24983"/>
                              <a:pt x="8092" y="27340"/>
                            </a:cubicBezTo>
                            <a:cubicBezTo>
                              <a:pt x="9585" y="29697"/>
                              <a:pt x="11706" y="30875"/>
                              <a:pt x="14220" y="30875"/>
                            </a:cubicBezTo>
                            <a:cubicBezTo>
                              <a:pt x="16655" y="30875"/>
                              <a:pt x="18698" y="29697"/>
                              <a:pt x="20112" y="27340"/>
                            </a:cubicBezTo>
                            <a:cubicBezTo>
                              <a:pt x="21605" y="25061"/>
                              <a:pt x="22469" y="21762"/>
                              <a:pt x="22469" y="18305"/>
                            </a:cubicBezTo>
                            <a:cubicBezTo>
                              <a:pt x="22469" y="14848"/>
                              <a:pt x="21605" y="11549"/>
                              <a:pt x="20112" y="9192"/>
                            </a:cubicBezTo>
                            <a:cubicBezTo>
                              <a:pt x="18619" y="6835"/>
                              <a:pt x="16577" y="5657"/>
                              <a:pt x="14063" y="5657"/>
                            </a:cubicBezTo>
                            <a:cubicBezTo>
                              <a:pt x="11627" y="5657"/>
                              <a:pt x="9585" y="6835"/>
                              <a:pt x="8092" y="9192"/>
                            </a:cubicBezTo>
                            <a:close/>
                          </a:path>
                        </a:pathLst>
                      </a:custGeom>
                      <a:solidFill>
                        <a:srgbClr val="A4C73D"/>
                      </a:solidFill>
                      <a:ln w="769" cap="flat">
                        <a:noFill/>
                        <a:prstDash val="solid"/>
                        <a:miter/>
                      </a:ln>
                    </p:spPr>
                    <p:txBody>
                      <a:bodyPr rot="0" spcFirstLastPara="0" vert="horz" wrap="square" lIns="91440" tIns="45720" rIns="91440" bIns="45720" numCol="1" spcCol="0" rtlCol="0" fromWordArt="0" anchor="ctr" anchorCtr="0" forceAA="0" compatLnSpc="1">
                        <a:prstTxWarp prst="textNoShape">
                          <a:avLst/>
                        </a:prstTxWarp>
                        <a:noAutofit/>
                      </a:bodyPr>
                      <a:lstStyle>
                        <a:defPPr rtl="0">
                          <a:defRPr lang="en-US"/>
                        </a:defPPr>
                        <a:lvl1pPr marL="0" algn="l" defTabSz="9144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1pPr>
                        <a:lvl2pPr marL="457200" algn="l" defTabSz="9144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2pPr>
                        <a:lvl3pPr marL="914400" algn="l" defTabSz="9144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3pPr>
                        <a:lvl4pPr marL="1371600" algn="l" defTabSz="9144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4pPr>
                        <a:lvl5pPr marL="1828800" algn="l" defTabSz="9144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5pPr>
                        <a:lvl6pPr marL="2286000" algn="l" defTabSz="9144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6pPr>
                        <a:lvl7pPr marL="2743200" algn="l" defTabSz="9144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7pPr>
                        <a:lvl8pPr marL="3200400" algn="l" defTabSz="9144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8pPr>
                        <a:lvl9pPr marL="3657600" algn="l" defTabSz="9144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9pPr>
                      </a:lstStyle>
                      <a:p>
                        <a:endParaRPr lang="pt-BR"/>
                      </a:p>
                    </p:txBody>
                  </p:sp>
                  <p:sp>
                    <p:nvSpPr>
                      <p:cNvPr id="86" name="Forma Livre: Forma 85">
                        <a:extLst>
                          <a:ext uri="{FF2B5EF4-FFF2-40B4-BE49-F238E27FC236}">
                            <a16:creationId xmlns:a16="http://schemas.microsoft.com/office/drawing/2014/main" id="{16CB876C-9499-4A0F-B3FB-2A6613DDA1DE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4362921" y="3377290"/>
                        <a:ext cx="25768" cy="36580"/>
                      </a:xfrm>
                      <a:custGeom>
                        <a:avLst/>
                        <a:gdLst>
                          <a:gd name="connsiteX0" fmla="*/ 25768 w 25768"/>
                          <a:gd name="connsiteY0" fmla="*/ 30767 h 36580"/>
                          <a:gd name="connsiteX1" fmla="*/ 25768 w 25768"/>
                          <a:gd name="connsiteY1" fmla="*/ 36580 h 36580"/>
                          <a:gd name="connsiteX2" fmla="*/ 0 w 25768"/>
                          <a:gd name="connsiteY2" fmla="*/ 36580 h 36580"/>
                          <a:gd name="connsiteX3" fmla="*/ 3535 w 25768"/>
                          <a:gd name="connsiteY3" fmla="*/ 31945 h 36580"/>
                          <a:gd name="connsiteX4" fmla="*/ 17127 w 25768"/>
                          <a:gd name="connsiteY4" fmla="*/ 13954 h 36580"/>
                          <a:gd name="connsiteX5" fmla="*/ 19091 w 25768"/>
                          <a:gd name="connsiteY5" fmla="*/ 9791 h 36580"/>
                          <a:gd name="connsiteX6" fmla="*/ 18698 w 25768"/>
                          <a:gd name="connsiteY6" fmla="*/ 7591 h 36580"/>
                          <a:gd name="connsiteX7" fmla="*/ 14141 w 25768"/>
                          <a:gd name="connsiteY7" fmla="*/ 5784 h 36580"/>
                          <a:gd name="connsiteX8" fmla="*/ 11313 w 25768"/>
                          <a:gd name="connsiteY8" fmla="*/ 7198 h 36580"/>
                          <a:gd name="connsiteX9" fmla="*/ 9349 w 25768"/>
                          <a:gd name="connsiteY9" fmla="*/ 10655 h 36580"/>
                          <a:gd name="connsiteX10" fmla="*/ 4242 w 25768"/>
                          <a:gd name="connsiteY10" fmla="*/ 7669 h 36580"/>
                          <a:gd name="connsiteX11" fmla="*/ 7385 w 25768"/>
                          <a:gd name="connsiteY11" fmla="*/ 2956 h 36580"/>
                          <a:gd name="connsiteX12" fmla="*/ 13277 w 25768"/>
                          <a:gd name="connsiteY12" fmla="*/ 127 h 36580"/>
                          <a:gd name="connsiteX13" fmla="*/ 23726 w 25768"/>
                          <a:gd name="connsiteY13" fmla="*/ 4605 h 36580"/>
                          <a:gd name="connsiteX14" fmla="*/ 24826 w 25768"/>
                          <a:gd name="connsiteY14" fmla="*/ 10655 h 36580"/>
                          <a:gd name="connsiteX15" fmla="*/ 21762 w 25768"/>
                          <a:gd name="connsiteY15" fmla="*/ 17411 h 36580"/>
                          <a:gd name="connsiteX16" fmla="*/ 11706 w 25768"/>
                          <a:gd name="connsiteY16" fmla="*/ 30767 h 36580"/>
                          <a:gd name="connsiteX17" fmla="*/ 25768 w 25768"/>
                          <a:gd name="connsiteY17" fmla="*/ 30767 h 36580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  <a:cxn ang="0">
                            <a:pos x="connsiteX10" y="connsiteY10"/>
                          </a:cxn>
                          <a:cxn ang="0">
                            <a:pos x="connsiteX11" y="connsiteY11"/>
                          </a:cxn>
                          <a:cxn ang="0">
                            <a:pos x="connsiteX12" y="connsiteY12"/>
                          </a:cxn>
                          <a:cxn ang="0">
                            <a:pos x="connsiteX13" y="connsiteY13"/>
                          </a:cxn>
                          <a:cxn ang="0">
                            <a:pos x="connsiteX14" y="connsiteY14"/>
                          </a:cxn>
                          <a:cxn ang="0">
                            <a:pos x="connsiteX15" y="connsiteY15"/>
                          </a:cxn>
                          <a:cxn ang="0">
                            <a:pos x="connsiteX16" y="connsiteY16"/>
                          </a:cxn>
                          <a:cxn ang="0">
                            <a:pos x="connsiteX17" y="connsiteY17"/>
                          </a:cxn>
                        </a:cxnLst>
                        <a:rect l="l" t="t" r="r" b="b"/>
                        <a:pathLst>
                          <a:path w="25768" h="36580">
                            <a:moveTo>
                              <a:pt x="25768" y="30767"/>
                            </a:moveTo>
                            <a:lnTo>
                              <a:pt x="25768" y="36580"/>
                            </a:lnTo>
                            <a:lnTo>
                              <a:pt x="0" y="36580"/>
                            </a:lnTo>
                            <a:lnTo>
                              <a:pt x="3535" y="31945"/>
                            </a:lnTo>
                            <a:cubicBezTo>
                              <a:pt x="10292" y="22989"/>
                              <a:pt x="13277" y="18982"/>
                              <a:pt x="17127" y="13954"/>
                            </a:cubicBezTo>
                            <a:cubicBezTo>
                              <a:pt x="18226" y="12462"/>
                              <a:pt x="18934" y="10969"/>
                              <a:pt x="19091" y="9791"/>
                            </a:cubicBezTo>
                            <a:cubicBezTo>
                              <a:pt x="19169" y="8926"/>
                              <a:pt x="19091" y="8141"/>
                              <a:pt x="18698" y="7591"/>
                            </a:cubicBezTo>
                            <a:cubicBezTo>
                              <a:pt x="17912" y="6255"/>
                              <a:pt x="16027" y="5548"/>
                              <a:pt x="14141" y="5784"/>
                            </a:cubicBezTo>
                            <a:cubicBezTo>
                              <a:pt x="13041" y="6020"/>
                              <a:pt x="12099" y="6412"/>
                              <a:pt x="11313" y="7198"/>
                            </a:cubicBezTo>
                            <a:cubicBezTo>
                              <a:pt x="10449" y="8062"/>
                              <a:pt x="9742" y="9241"/>
                              <a:pt x="9349" y="10655"/>
                            </a:cubicBezTo>
                            <a:lnTo>
                              <a:pt x="4242" y="7669"/>
                            </a:lnTo>
                            <a:cubicBezTo>
                              <a:pt x="4949" y="5784"/>
                              <a:pt x="6049" y="4213"/>
                              <a:pt x="7385" y="2956"/>
                            </a:cubicBezTo>
                            <a:cubicBezTo>
                              <a:pt x="9035" y="1463"/>
                              <a:pt x="11077" y="520"/>
                              <a:pt x="13277" y="127"/>
                            </a:cubicBezTo>
                            <a:cubicBezTo>
                              <a:pt x="17519" y="-501"/>
                              <a:pt x="21762" y="1227"/>
                              <a:pt x="23726" y="4605"/>
                            </a:cubicBezTo>
                            <a:cubicBezTo>
                              <a:pt x="24826" y="6412"/>
                              <a:pt x="25219" y="8455"/>
                              <a:pt x="24826" y="10655"/>
                            </a:cubicBezTo>
                            <a:cubicBezTo>
                              <a:pt x="24511" y="12855"/>
                              <a:pt x="23490" y="15133"/>
                              <a:pt x="21762" y="17411"/>
                            </a:cubicBezTo>
                            <a:cubicBezTo>
                              <a:pt x="18619" y="21575"/>
                              <a:pt x="16105" y="24953"/>
                              <a:pt x="11706" y="30767"/>
                            </a:cubicBezTo>
                            <a:lnTo>
                              <a:pt x="25768" y="30767"/>
                            </a:lnTo>
                            <a:close/>
                          </a:path>
                        </a:pathLst>
                      </a:custGeom>
                      <a:solidFill>
                        <a:srgbClr val="A4C73D"/>
                      </a:solidFill>
                      <a:ln w="769" cap="flat">
                        <a:noFill/>
                        <a:prstDash val="solid"/>
                        <a:miter/>
                      </a:ln>
                    </p:spPr>
                    <p:txBody>
                      <a:bodyPr rot="0" spcFirstLastPara="0" vert="horz" wrap="square" lIns="91440" tIns="45720" rIns="91440" bIns="45720" numCol="1" spcCol="0" rtlCol="0" fromWordArt="0" anchor="ctr" anchorCtr="0" forceAA="0" compatLnSpc="1">
                        <a:prstTxWarp prst="textNoShape">
                          <a:avLst/>
                        </a:prstTxWarp>
                        <a:noAutofit/>
                      </a:bodyPr>
                      <a:lstStyle>
                        <a:defPPr rtl="0">
                          <a:defRPr lang="en-US"/>
                        </a:defPPr>
                        <a:lvl1pPr marL="0" algn="l" defTabSz="9144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1pPr>
                        <a:lvl2pPr marL="457200" algn="l" defTabSz="9144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2pPr>
                        <a:lvl3pPr marL="914400" algn="l" defTabSz="9144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3pPr>
                        <a:lvl4pPr marL="1371600" algn="l" defTabSz="9144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4pPr>
                        <a:lvl5pPr marL="1828800" algn="l" defTabSz="9144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5pPr>
                        <a:lvl6pPr marL="2286000" algn="l" defTabSz="9144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6pPr>
                        <a:lvl7pPr marL="2743200" algn="l" defTabSz="9144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7pPr>
                        <a:lvl8pPr marL="3200400" algn="l" defTabSz="9144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8pPr>
                        <a:lvl9pPr marL="3657600" algn="l" defTabSz="9144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9pPr>
                      </a:lstStyle>
                      <a:p>
                        <a:endParaRPr lang="pt-BR"/>
                      </a:p>
                    </p:txBody>
                  </p:sp>
                  <p:sp>
                    <p:nvSpPr>
                      <p:cNvPr id="87" name="Forma Livre: Forma 86">
                        <a:extLst>
                          <a:ext uri="{FF2B5EF4-FFF2-40B4-BE49-F238E27FC236}">
                            <a16:creationId xmlns:a16="http://schemas.microsoft.com/office/drawing/2014/main" id="{24C9FB7B-312A-4BE8-9162-2EB81AC609DD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4393168" y="3377261"/>
                        <a:ext cx="28282" cy="36688"/>
                      </a:xfrm>
                      <a:custGeom>
                        <a:avLst/>
                        <a:gdLst>
                          <a:gd name="connsiteX0" fmla="*/ 7778 w 28282"/>
                          <a:gd name="connsiteY0" fmla="*/ 34882 h 36688"/>
                          <a:gd name="connsiteX1" fmla="*/ 3300 w 28282"/>
                          <a:gd name="connsiteY1" fmla="*/ 30404 h 36688"/>
                          <a:gd name="connsiteX2" fmla="*/ 0 w 28282"/>
                          <a:gd name="connsiteY2" fmla="*/ 18226 h 36688"/>
                          <a:gd name="connsiteX3" fmla="*/ 3221 w 28282"/>
                          <a:gd name="connsiteY3" fmla="*/ 6049 h 36688"/>
                          <a:gd name="connsiteX4" fmla="*/ 7699 w 28282"/>
                          <a:gd name="connsiteY4" fmla="*/ 1728 h 36688"/>
                          <a:gd name="connsiteX5" fmla="*/ 14141 w 28282"/>
                          <a:gd name="connsiteY5" fmla="*/ 0 h 36688"/>
                          <a:gd name="connsiteX6" fmla="*/ 20505 w 28282"/>
                          <a:gd name="connsiteY6" fmla="*/ 1728 h 36688"/>
                          <a:gd name="connsiteX7" fmla="*/ 24983 w 28282"/>
                          <a:gd name="connsiteY7" fmla="*/ 6206 h 36688"/>
                          <a:gd name="connsiteX8" fmla="*/ 28282 w 28282"/>
                          <a:gd name="connsiteY8" fmla="*/ 18384 h 36688"/>
                          <a:gd name="connsiteX9" fmla="*/ 25061 w 28282"/>
                          <a:gd name="connsiteY9" fmla="*/ 30561 h 36688"/>
                          <a:gd name="connsiteX10" fmla="*/ 20662 w 28282"/>
                          <a:gd name="connsiteY10" fmla="*/ 34960 h 36688"/>
                          <a:gd name="connsiteX11" fmla="*/ 14298 w 28282"/>
                          <a:gd name="connsiteY11" fmla="*/ 36689 h 36688"/>
                          <a:gd name="connsiteX12" fmla="*/ 7778 w 28282"/>
                          <a:gd name="connsiteY12" fmla="*/ 34882 h 36688"/>
                          <a:gd name="connsiteX13" fmla="*/ 8092 w 28282"/>
                          <a:gd name="connsiteY13" fmla="*/ 9192 h 36688"/>
                          <a:gd name="connsiteX14" fmla="*/ 5735 w 28282"/>
                          <a:gd name="connsiteY14" fmla="*/ 18226 h 36688"/>
                          <a:gd name="connsiteX15" fmla="*/ 8092 w 28282"/>
                          <a:gd name="connsiteY15" fmla="*/ 27340 h 36688"/>
                          <a:gd name="connsiteX16" fmla="*/ 14220 w 28282"/>
                          <a:gd name="connsiteY16" fmla="*/ 30875 h 36688"/>
                          <a:gd name="connsiteX17" fmla="*/ 20112 w 28282"/>
                          <a:gd name="connsiteY17" fmla="*/ 27340 h 36688"/>
                          <a:gd name="connsiteX18" fmla="*/ 22469 w 28282"/>
                          <a:gd name="connsiteY18" fmla="*/ 18305 h 36688"/>
                          <a:gd name="connsiteX19" fmla="*/ 20112 w 28282"/>
                          <a:gd name="connsiteY19" fmla="*/ 9192 h 36688"/>
                          <a:gd name="connsiteX20" fmla="*/ 14063 w 28282"/>
                          <a:gd name="connsiteY20" fmla="*/ 5657 h 36688"/>
                          <a:gd name="connsiteX21" fmla="*/ 8092 w 28282"/>
                          <a:gd name="connsiteY21" fmla="*/ 9192 h 36688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  <a:cxn ang="0">
                            <a:pos x="connsiteX10" y="connsiteY10"/>
                          </a:cxn>
                          <a:cxn ang="0">
                            <a:pos x="connsiteX11" y="connsiteY11"/>
                          </a:cxn>
                          <a:cxn ang="0">
                            <a:pos x="connsiteX12" y="connsiteY12"/>
                          </a:cxn>
                          <a:cxn ang="0">
                            <a:pos x="connsiteX13" y="connsiteY13"/>
                          </a:cxn>
                          <a:cxn ang="0">
                            <a:pos x="connsiteX14" y="connsiteY14"/>
                          </a:cxn>
                          <a:cxn ang="0">
                            <a:pos x="connsiteX15" y="connsiteY15"/>
                          </a:cxn>
                          <a:cxn ang="0">
                            <a:pos x="connsiteX16" y="connsiteY16"/>
                          </a:cxn>
                          <a:cxn ang="0">
                            <a:pos x="connsiteX17" y="connsiteY17"/>
                          </a:cxn>
                          <a:cxn ang="0">
                            <a:pos x="connsiteX18" y="connsiteY18"/>
                          </a:cxn>
                          <a:cxn ang="0">
                            <a:pos x="connsiteX19" y="connsiteY19"/>
                          </a:cxn>
                          <a:cxn ang="0">
                            <a:pos x="connsiteX20" y="connsiteY20"/>
                          </a:cxn>
                          <a:cxn ang="0">
                            <a:pos x="connsiteX21" y="connsiteY21"/>
                          </a:cxn>
                        </a:cxnLst>
                        <a:rect l="l" t="t" r="r" b="b"/>
                        <a:pathLst>
                          <a:path w="28282" h="36688">
                            <a:moveTo>
                              <a:pt x="7778" y="34882"/>
                            </a:moveTo>
                            <a:cubicBezTo>
                              <a:pt x="5971" y="33860"/>
                              <a:pt x="4557" y="32289"/>
                              <a:pt x="3300" y="30404"/>
                            </a:cubicBezTo>
                            <a:cubicBezTo>
                              <a:pt x="1178" y="27183"/>
                              <a:pt x="0" y="22783"/>
                              <a:pt x="0" y="18226"/>
                            </a:cubicBezTo>
                            <a:cubicBezTo>
                              <a:pt x="0" y="13670"/>
                              <a:pt x="1178" y="9270"/>
                              <a:pt x="3221" y="6049"/>
                            </a:cubicBezTo>
                            <a:cubicBezTo>
                              <a:pt x="4478" y="4242"/>
                              <a:pt x="5971" y="2750"/>
                              <a:pt x="7699" y="1728"/>
                            </a:cubicBezTo>
                            <a:cubicBezTo>
                              <a:pt x="9663" y="550"/>
                              <a:pt x="11784" y="0"/>
                              <a:pt x="14141" y="0"/>
                            </a:cubicBezTo>
                            <a:cubicBezTo>
                              <a:pt x="16498" y="0"/>
                              <a:pt x="18619" y="550"/>
                              <a:pt x="20505" y="1728"/>
                            </a:cubicBezTo>
                            <a:cubicBezTo>
                              <a:pt x="22312" y="2750"/>
                              <a:pt x="23726" y="4242"/>
                              <a:pt x="24983" y="6206"/>
                            </a:cubicBezTo>
                            <a:cubicBezTo>
                              <a:pt x="27104" y="9427"/>
                              <a:pt x="28282" y="13827"/>
                              <a:pt x="28282" y="18384"/>
                            </a:cubicBezTo>
                            <a:cubicBezTo>
                              <a:pt x="28282" y="22940"/>
                              <a:pt x="27104" y="27261"/>
                              <a:pt x="25061" y="30561"/>
                            </a:cubicBezTo>
                            <a:cubicBezTo>
                              <a:pt x="23883" y="32446"/>
                              <a:pt x="22390" y="33939"/>
                              <a:pt x="20662" y="34960"/>
                            </a:cubicBezTo>
                            <a:cubicBezTo>
                              <a:pt x="18698" y="36060"/>
                              <a:pt x="16577" y="36689"/>
                              <a:pt x="14298" y="36689"/>
                            </a:cubicBezTo>
                            <a:cubicBezTo>
                              <a:pt x="12020" y="36689"/>
                              <a:pt x="9742" y="35982"/>
                              <a:pt x="7778" y="34882"/>
                            </a:cubicBezTo>
                            <a:close/>
                            <a:moveTo>
                              <a:pt x="8092" y="9192"/>
                            </a:moveTo>
                            <a:cubicBezTo>
                              <a:pt x="6599" y="11470"/>
                              <a:pt x="5735" y="14770"/>
                              <a:pt x="5735" y="18226"/>
                            </a:cubicBezTo>
                            <a:cubicBezTo>
                              <a:pt x="5735" y="21683"/>
                              <a:pt x="6599" y="24983"/>
                              <a:pt x="8092" y="27340"/>
                            </a:cubicBezTo>
                            <a:cubicBezTo>
                              <a:pt x="9585" y="29697"/>
                              <a:pt x="11706" y="30875"/>
                              <a:pt x="14220" y="30875"/>
                            </a:cubicBezTo>
                            <a:cubicBezTo>
                              <a:pt x="16655" y="30875"/>
                              <a:pt x="18698" y="29697"/>
                              <a:pt x="20112" y="27340"/>
                            </a:cubicBezTo>
                            <a:cubicBezTo>
                              <a:pt x="21605" y="25061"/>
                              <a:pt x="22469" y="21762"/>
                              <a:pt x="22469" y="18305"/>
                            </a:cubicBezTo>
                            <a:cubicBezTo>
                              <a:pt x="22469" y="14848"/>
                              <a:pt x="21605" y="11549"/>
                              <a:pt x="20112" y="9192"/>
                            </a:cubicBezTo>
                            <a:cubicBezTo>
                              <a:pt x="18619" y="6835"/>
                              <a:pt x="16577" y="5657"/>
                              <a:pt x="14063" y="5657"/>
                            </a:cubicBezTo>
                            <a:cubicBezTo>
                              <a:pt x="11627" y="5657"/>
                              <a:pt x="9585" y="6835"/>
                              <a:pt x="8092" y="9192"/>
                            </a:cubicBezTo>
                            <a:close/>
                          </a:path>
                        </a:pathLst>
                      </a:custGeom>
                      <a:solidFill>
                        <a:srgbClr val="A4C73D"/>
                      </a:solidFill>
                      <a:ln w="769" cap="flat">
                        <a:noFill/>
                        <a:prstDash val="solid"/>
                        <a:miter/>
                      </a:ln>
                    </p:spPr>
                    <p:txBody>
                      <a:bodyPr rot="0" spcFirstLastPara="0" vert="horz" wrap="square" lIns="91440" tIns="45720" rIns="91440" bIns="45720" numCol="1" spcCol="0" rtlCol="0" fromWordArt="0" anchor="ctr" anchorCtr="0" forceAA="0" compatLnSpc="1">
                        <a:prstTxWarp prst="textNoShape">
                          <a:avLst/>
                        </a:prstTxWarp>
                        <a:noAutofit/>
                      </a:bodyPr>
                      <a:lstStyle>
                        <a:defPPr rtl="0">
                          <a:defRPr lang="en-US"/>
                        </a:defPPr>
                        <a:lvl1pPr marL="0" algn="l" defTabSz="9144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1pPr>
                        <a:lvl2pPr marL="457200" algn="l" defTabSz="9144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2pPr>
                        <a:lvl3pPr marL="914400" algn="l" defTabSz="9144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3pPr>
                        <a:lvl4pPr marL="1371600" algn="l" defTabSz="9144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4pPr>
                        <a:lvl5pPr marL="1828800" algn="l" defTabSz="9144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5pPr>
                        <a:lvl6pPr marL="2286000" algn="l" defTabSz="9144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6pPr>
                        <a:lvl7pPr marL="2743200" algn="l" defTabSz="9144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7pPr>
                        <a:lvl8pPr marL="3200400" algn="l" defTabSz="9144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8pPr>
                        <a:lvl9pPr marL="3657600" algn="l" defTabSz="9144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9pPr>
                      </a:lstStyle>
                      <a:p>
                        <a:endParaRPr lang="pt-BR"/>
                      </a:p>
                    </p:txBody>
                  </p:sp>
                  <p:sp>
                    <p:nvSpPr>
                      <p:cNvPr id="88" name="Forma Livre: Forma 87">
                        <a:extLst>
                          <a:ext uri="{FF2B5EF4-FFF2-40B4-BE49-F238E27FC236}">
                            <a16:creationId xmlns:a16="http://schemas.microsoft.com/office/drawing/2014/main" id="{CA154ACC-5240-45E7-80A3-98CD0D93B76C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4427971" y="3393052"/>
                        <a:ext cx="15398" cy="4949"/>
                      </a:xfrm>
                      <a:custGeom>
                        <a:avLst/>
                        <a:gdLst>
                          <a:gd name="connsiteX0" fmla="*/ 0 w 15398"/>
                          <a:gd name="connsiteY0" fmla="*/ 4949 h 4949"/>
                          <a:gd name="connsiteX1" fmla="*/ 0 w 15398"/>
                          <a:gd name="connsiteY1" fmla="*/ 0 h 4949"/>
                          <a:gd name="connsiteX2" fmla="*/ 15398 w 15398"/>
                          <a:gd name="connsiteY2" fmla="*/ 0 h 4949"/>
                          <a:gd name="connsiteX3" fmla="*/ 15398 w 15398"/>
                          <a:gd name="connsiteY3" fmla="*/ 4949 h 4949"/>
                          <a:gd name="connsiteX4" fmla="*/ 0 w 15398"/>
                          <a:gd name="connsiteY4" fmla="*/ 4949 h 4949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15398" h="4949">
                            <a:moveTo>
                              <a:pt x="0" y="4949"/>
                            </a:moveTo>
                            <a:lnTo>
                              <a:pt x="0" y="0"/>
                            </a:lnTo>
                            <a:lnTo>
                              <a:pt x="15398" y="0"/>
                            </a:lnTo>
                            <a:lnTo>
                              <a:pt x="15398" y="4949"/>
                            </a:lnTo>
                            <a:lnTo>
                              <a:pt x="0" y="4949"/>
                            </a:lnTo>
                            <a:close/>
                          </a:path>
                        </a:pathLst>
                      </a:custGeom>
                      <a:solidFill>
                        <a:srgbClr val="A4C73D"/>
                      </a:solidFill>
                      <a:ln w="769" cap="flat">
                        <a:noFill/>
                        <a:prstDash val="solid"/>
                        <a:miter/>
                      </a:ln>
                    </p:spPr>
                    <p:txBody>
                      <a:bodyPr rot="0" spcFirstLastPara="0" vert="horz" wrap="square" lIns="91440" tIns="45720" rIns="91440" bIns="45720" numCol="1" spcCol="0" rtlCol="0" fromWordArt="0" anchor="ctr" anchorCtr="0" forceAA="0" compatLnSpc="1">
                        <a:prstTxWarp prst="textNoShape">
                          <a:avLst/>
                        </a:prstTxWarp>
                        <a:noAutofit/>
                      </a:bodyPr>
                      <a:lstStyle>
                        <a:defPPr rtl="0">
                          <a:defRPr lang="en-US"/>
                        </a:defPPr>
                        <a:lvl1pPr marL="0" algn="l" defTabSz="9144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1pPr>
                        <a:lvl2pPr marL="457200" algn="l" defTabSz="9144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2pPr>
                        <a:lvl3pPr marL="914400" algn="l" defTabSz="9144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3pPr>
                        <a:lvl4pPr marL="1371600" algn="l" defTabSz="9144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4pPr>
                        <a:lvl5pPr marL="1828800" algn="l" defTabSz="9144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5pPr>
                        <a:lvl6pPr marL="2286000" algn="l" defTabSz="9144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6pPr>
                        <a:lvl7pPr marL="2743200" algn="l" defTabSz="9144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7pPr>
                        <a:lvl8pPr marL="3200400" algn="l" defTabSz="9144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8pPr>
                        <a:lvl9pPr marL="3657600" algn="l" defTabSz="9144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9pPr>
                      </a:lstStyle>
                      <a:p>
                        <a:endParaRPr lang="pt-BR"/>
                      </a:p>
                    </p:txBody>
                  </p:sp>
                  <p:sp>
                    <p:nvSpPr>
                      <p:cNvPr id="89" name="Forma Livre: Forma 88">
                        <a:extLst>
                          <a:ext uri="{FF2B5EF4-FFF2-40B4-BE49-F238E27FC236}">
                            <a16:creationId xmlns:a16="http://schemas.microsoft.com/office/drawing/2014/main" id="{0C929B0C-E81D-4B2B-BE0C-2F29DE1F200A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4448711" y="3377290"/>
                        <a:ext cx="25768" cy="36580"/>
                      </a:xfrm>
                      <a:custGeom>
                        <a:avLst/>
                        <a:gdLst>
                          <a:gd name="connsiteX0" fmla="*/ 25768 w 25768"/>
                          <a:gd name="connsiteY0" fmla="*/ 30767 h 36580"/>
                          <a:gd name="connsiteX1" fmla="*/ 25768 w 25768"/>
                          <a:gd name="connsiteY1" fmla="*/ 36580 h 36580"/>
                          <a:gd name="connsiteX2" fmla="*/ 0 w 25768"/>
                          <a:gd name="connsiteY2" fmla="*/ 36580 h 36580"/>
                          <a:gd name="connsiteX3" fmla="*/ 3535 w 25768"/>
                          <a:gd name="connsiteY3" fmla="*/ 31945 h 36580"/>
                          <a:gd name="connsiteX4" fmla="*/ 17127 w 25768"/>
                          <a:gd name="connsiteY4" fmla="*/ 13954 h 36580"/>
                          <a:gd name="connsiteX5" fmla="*/ 19091 w 25768"/>
                          <a:gd name="connsiteY5" fmla="*/ 9791 h 36580"/>
                          <a:gd name="connsiteX6" fmla="*/ 18698 w 25768"/>
                          <a:gd name="connsiteY6" fmla="*/ 7591 h 36580"/>
                          <a:gd name="connsiteX7" fmla="*/ 14141 w 25768"/>
                          <a:gd name="connsiteY7" fmla="*/ 5784 h 36580"/>
                          <a:gd name="connsiteX8" fmla="*/ 11313 w 25768"/>
                          <a:gd name="connsiteY8" fmla="*/ 7198 h 36580"/>
                          <a:gd name="connsiteX9" fmla="*/ 9349 w 25768"/>
                          <a:gd name="connsiteY9" fmla="*/ 10655 h 36580"/>
                          <a:gd name="connsiteX10" fmla="*/ 4242 w 25768"/>
                          <a:gd name="connsiteY10" fmla="*/ 7669 h 36580"/>
                          <a:gd name="connsiteX11" fmla="*/ 7385 w 25768"/>
                          <a:gd name="connsiteY11" fmla="*/ 2956 h 36580"/>
                          <a:gd name="connsiteX12" fmla="*/ 13277 w 25768"/>
                          <a:gd name="connsiteY12" fmla="*/ 127 h 36580"/>
                          <a:gd name="connsiteX13" fmla="*/ 23726 w 25768"/>
                          <a:gd name="connsiteY13" fmla="*/ 4605 h 36580"/>
                          <a:gd name="connsiteX14" fmla="*/ 24826 w 25768"/>
                          <a:gd name="connsiteY14" fmla="*/ 10655 h 36580"/>
                          <a:gd name="connsiteX15" fmla="*/ 21762 w 25768"/>
                          <a:gd name="connsiteY15" fmla="*/ 17411 h 36580"/>
                          <a:gd name="connsiteX16" fmla="*/ 11706 w 25768"/>
                          <a:gd name="connsiteY16" fmla="*/ 30767 h 36580"/>
                          <a:gd name="connsiteX17" fmla="*/ 25768 w 25768"/>
                          <a:gd name="connsiteY17" fmla="*/ 30767 h 36580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  <a:cxn ang="0">
                            <a:pos x="connsiteX10" y="connsiteY10"/>
                          </a:cxn>
                          <a:cxn ang="0">
                            <a:pos x="connsiteX11" y="connsiteY11"/>
                          </a:cxn>
                          <a:cxn ang="0">
                            <a:pos x="connsiteX12" y="connsiteY12"/>
                          </a:cxn>
                          <a:cxn ang="0">
                            <a:pos x="connsiteX13" y="connsiteY13"/>
                          </a:cxn>
                          <a:cxn ang="0">
                            <a:pos x="connsiteX14" y="connsiteY14"/>
                          </a:cxn>
                          <a:cxn ang="0">
                            <a:pos x="connsiteX15" y="connsiteY15"/>
                          </a:cxn>
                          <a:cxn ang="0">
                            <a:pos x="connsiteX16" y="connsiteY16"/>
                          </a:cxn>
                          <a:cxn ang="0">
                            <a:pos x="connsiteX17" y="connsiteY17"/>
                          </a:cxn>
                        </a:cxnLst>
                        <a:rect l="l" t="t" r="r" b="b"/>
                        <a:pathLst>
                          <a:path w="25768" h="36580">
                            <a:moveTo>
                              <a:pt x="25768" y="30767"/>
                            </a:moveTo>
                            <a:lnTo>
                              <a:pt x="25768" y="36580"/>
                            </a:lnTo>
                            <a:lnTo>
                              <a:pt x="0" y="36580"/>
                            </a:lnTo>
                            <a:lnTo>
                              <a:pt x="3535" y="31945"/>
                            </a:lnTo>
                            <a:cubicBezTo>
                              <a:pt x="10292" y="22989"/>
                              <a:pt x="13277" y="18982"/>
                              <a:pt x="17127" y="13954"/>
                            </a:cubicBezTo>
                            <a:cubicBezTo>
                              <a:pt x="18226" y="12462"/>
                              <a:pt x="18934" y="10969"/>
                              <a:pt x="19091" y="9791"/>
                            </a:cubicBezTo>
                            <a:cubicBezTo>
                              <a:pt x="19169" y="8926"/>
                              <a:pt x="19091" y="8141"/>
                              <a:pt x="18698" y="7591"/>
                            </a:cubicBezTo>
                            <a:cubicBezTo>
                              <a:pt x="17912" y="6255"/>
                              <a:pt x="16027" y="5548"/>
                              <a:pt x="14141" y="5784"/>
                            </a:cubicBezTo>
                            <a:cubicBezTo>
                              <a:pt x="13041" y="6020"/>
                              <a:pt x="12099" y="6412"/>
                              <a:pt x="11313" y="7198"/>
                            </a:cubicBezTo>
                            <a:cubicBezTo>
                              <a:pt x="10449" y="8062"/>
                              <a:pt x="9742" y="9241"/>
                              <a:pt x="9349" y="10655"/>
                            </a:cubicBezTo>
                            <a:lnTo>
                              <a:pt x="4242" y="7669"/>
                            </a:lnTo>
                            <a:cubicBezTo>
                              <a:pt x="4949" y="5784"/>
                              <a:pt x="6049" y="4213"/>
                              <a:pt x="7385" y="2956"/>
                            </a:cubicBezTo>
                            <a:cubicBezTo>
                              <a:pt x="9035" y="1463"/>
                              <a:pt x="11077" y="520"/>
                              <a:pt x="13277" y="127"/>
                            </a:cubicBezTo>
                            <a:cubicBezTo>
                              <a:pt x="17519" y="-501"/>
                              <a:pt x="21762" y="1227"/>
                              <a:pt x="23726" y="4605"/>
                            </a:cubicBezTo>
                            <a:cubicBezTo>
                              <a:pt x="24826" y="6412"/>
                              <a:pt x="25219" y="8455"/>
                              <a:pt x="24826" y="10655"/>
                            </a:cubicBezTo>
                            <a:cubicBezTo>
                              <a:pt x="24511" y="12855"/>
                              <a:pt x="23490" y="15133"/>
                              <a:pt x="21762" y="17411"/>
                            </a:cubicBezTo>
                            <a:cubicBezTo>
                              <a:pt x="18619" y="21575"/>
                              <a:pt x="16105" y="24953"/>
                              <a:pt x="11706" y="30767"/>
                            </a:cubicBezTo>
                            <a:lnTo>
                              <a:pt x="25768" y="30767"/>
                            </a:lnTo>
                            <a:close/>
                          </a:path>
                        </a:pathLst>
                      </a:custGeom>
                      <a:solidFill>
                        <a:srgbClr val="A4C73D"/>
                      </a:solidFill>
                      <a:ln w="769" cap="flat">
                        <a:noFill/>
                        <a:prstDash val="solid"/>
                        <a:miter/>
                      </a:ln>
                    </p:spPr>
                    <p:txBody>
                      <a:bodyPr rot="0" spcFirstLastPara="0" vert="horz" wrap="square" lIns="91440" tIns="45720" rIns="91440" bIns="45720" numCol="1" spcCol="0" rtlCol="0" fromWordArt="0" anchor="ctr" anchorCtr="0" forceAA="0" compatLnSpc="1">
                        <a:prstTxWarp prst="textNoShape">
                          <a:avLst/>
                        </a:prstTxWarp>
                        <a:noAutofit/>
                      </a:bodyPr>
                      <a:lstStyle>
                        <a:defPPr rtl="0">
                          <a:defRPr lang="en-US"/>
                        </a:defPPr>
                        <a:lvl1pPr marL="0" algn="l" defTabSz="9144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1pPr>
                        <a:lvl2pPr marL="457200" algn="l" defTabSz="9144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2pPr>
                        <a:lvl3pPr marL="914400" algn="l" defTabSz="9144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3pPr>
                        <a:lvl4pPr marL="1371600" algn="l" defTabSz="9144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4pPr>
                        <a:lvl5pPr marL="1828800" algn="l" defTabSz="9144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5pPr>
                        <a:lvl6pPr marL="2286000" algn="l" defTabSz="9144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6pPr>
                        <a:lvl7pPr marL="2743200" algn="l" defTabSz="9144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7pPr>
                        <a:lvl8pPr marL="3200400" algn="l" defTabSz="9144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8pPr>
                        <a:lvl9pPr marL="3657600" algn="l" defTabSz="9144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9pPr>
                      </a:lstStyle>
                      <a:p>
                        <a:endParaRPr lang="pt-BR"/>
                      </a:p>
                    </p:txBody>
                  </p:sp>
                  <p:sp>
                    <p:nvSpPr>
                      <p:cNvPr id="90" name="Forma Livre: Forma 89">
                        <a:extLst>
                          <a:ext uri="{FF2B5EF4-FFF2-40B4-BE49-F238E27FC236}">
                            <a16:creationId xmlns:a16="http://schemas.microsoft.com/office/drawing/2014/main" id="{0E3B723D-A360-4F06-AC77-7B7A929D2F7D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4478958" y="3377261"/>
                        <a:ext cx="28282" cy="36688"/>
                      </a:xfrm>
                      <a:custGeom>
                        <a:avLst/>
                        <a:gdLst>
                          <a:gd name="connsiteX0" fmla="*/ 7778 w 28282"/>
                          <a:gd name="connsiteY0" fmla="*/ 34882 h 36688"/>
                          <a:gd name="connsiteX1" fmla="*/ 3300 w 28282"/>
                          <a:gd name="connsiteY1" fmla="*/ 30404 h 36688"/>
                          <a:gd name="connsiteX2" fmla="*/ 0 w 28282"/>
                          <a:gd name="connsiteY2" fmla="*/ 18226 h 36688"/>
                          <a:gd name="connsiteX3" fmla="*/ 3221 w 28282"/>
                          <a:gd name="connsiteY3" fmla="*/ 6049 h 36688"/>
                          <a:gd name="connsiteX4" fmla="*/ 7699 w 28282"/>
                          <a:gd name="connsiteY4" fmla="*/ 1728 h 36688"/>
                          <a:gd name="connsiteX5" fmla="*/ 14141 w 28282"/>
                          <a:gd name="connsiteY5" fmla="*/ 0 h 36688"/>
                          <a:gd name="connsiteX6" fmla="*/ 20505 w 28282"/>
                          <a:gd name="connsiteY6" fmla="*/ 1728 h 36688"/>
                          <a:gd name="connsiteX7" fmla="*/ 24983 w 28282"/>
                          <a:gd name="connsiteY7" fmla="*/ 6206 h 36688"/>
                          <a:gd name="connsiteX8" fmla="*/ 28282 w 28282"/>
                          <a:gd name="connsiteY8" fmla="*/ 18384 h 36688"/>
                          <a:gd name="connsiteX9" fmla="*/ 25061 w 28282"/>
                          <a:gd name="connsiteY9" fmla="*/ 30561 h 36688"/>
                          <a:gd name="connsiteX10" fmla="*/ 20662 w 28282"/>
                          <a:gd name="connsiteY10" fmla="*/ 34960 h 36688"/>
                          <a:gd name="connsiteX11" fmla="*/ 14298 w 28282"/>
                          <a:gd name="connsiteY11" fmla="*/ 36689 h 36688"/>
                          <a:gd name="connsiteX12" fmla="*/ 7778 w 28282"/>
                          <a:gd name="connsiteY12" fmla="*/ 34882 h 36688"/>
                          <a:gd name="connsiteX13" fmla="*/ 8092 w 28282"/>
                          <a:gd name="connsiteY13" fmla="*/ 9192 h 36688"/>
                          <a:gd name="connsiteX14" fmla="*/ 5735 w 28282"/>
                          <a:gd name="connsiteY14" fmla="*/ 18226 h 36688"/>
                          <a:gd name="connsiteX15" fmla="*/ 8092 w 28282"/>
                          <a:gd name="connsiteY15" fmla="*/ 27340 h 36688"/>
                          <a:gd name="connsiteX16" fmla="*/ 14220 w 28282"/>
                          <a:gd name="connsiteY16" fmla="*/ 30875 h 36688"/>
                          <a:gd name="connsiteX17" fmla="*/ 20112 w 28282"/>
                          <a:gd name="connsiteY17" fmla="*/ 27340 h 36688"/>
                          <a:gd name="connsiteX18" fmla="*/ 22469 w 28282"/>
                          <a:gd name="connsiteY18" fmla="*/ 18305 h 36688"/>
                          <a:gd name="connsiteX19" fmla="*/ 20112 w 28282"/>
                          <a:gd name="connsiteY19" fmla="*/ 9192 h 36688"/>
                          <a:gd name="connsiteX20" fmla="*/ 14063 w 28282"/>
                          <a:gd name="connsiteY20" fmla="*/ 5657 h 36688"/>
                          <a:gd name="connsiteX21" fmla="*/ 8092 w 28282"/>
                          <a:gd name="connsiteY21" fmla="*/ 9192 h 36688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  <a:cxn ang="0">
                            <a:pos x="connsiteX10" y="connsiteY10"/>
                          </a:cxn>
                          <a:cxn ang="0">
                            <a:pos x="connsiteX11" y="connsiteY11"/>
                          </a:cxn>
                          <a:cxn ang="0">
                            <a:pos x="connsiteX12" y="connsiteY12"/>
                          </a:cxn>
                          <a:cxn ang="0">
                            <a:pos x="connsiteX13" y="connsiteY13"/>
                          </a:cxn>
                          <a:cxn ang="0">
                            <a:pos x="connsiteX14" y="connsiteY14"/>
                          </a:cxn>
                          <a:cxn ang="0">
                            <a:pos x="connsiteX15" y="connsiteY15"/>
                          </a:cxn>
                          <a:cxn ang="0">
                            <a:pos x="connsiteX16" y="connsiteY16"/>
                          </a:cxn>
                          <a:cxn ang="0">
                            <a:pos x="connsiteX17" y="connsiteY17"/>
                          </a:cxn>
                          <a:cxn ang="0">
                            <a:pos x="connsiteX18" y="connsiteY18"/>
                          </a:cxn>
                          <a:cxn ang="0">
                            <a:pos x="connsiteX19" y="connsiteY19"/>
                          </a:cxn>
                          <a:cxn ang="0">
                            <a:pos x="connsiteX20" y="connsiteY20"/>
                          </a:cxn>
                          <a:cxn ang="0">
                            <a:pos x="connsiteX21" y="connsiteY21"/>
                          </a:cxn>
                        </a:cxnLst>
                        <a:rect l="l" t="t" r="r" b="b"/>
                        <a:pathLst>
                          <a:path w="28282" h="36688">
                            <a:moveTo>
                              <a:pt x="7778" y="34882"/>
                            </a:moveTo>
                            <a:cubicBezTo>
                              <a:pt x="5971" y="33860"/>
                              <a:pt x="4557" y="32289"/>
                              <a:pt x="3300" y="30404"/>
                            </a:cubicBezTo>
                            <a:cubicBezTo>
                              <a:pt x="1178" y="27183"/>
                              <a:pt x="0" y="22783"/>
                              <a:pt x="0" y="18226"/>
                            </a:cubicBezTo>
                            <a:cubicBezTo>
                              <a:pt x="0" y="13670"/>
                              <a:pt x="1178" y="9270"/>
                              <a:pt x="3221" y="6049"/>
                            </a:cubicBezTo>
                            <a:cubicBezTo>
                              <a:pt x="4478" y="4242"/>
                              <a:pt x="5971" y="2750"/>
                              <a:pt x="7699" y="1728"/>
                            </a:cubicBezTo>
                            <a:cubicBezTo>
                              <a:pt x="9663" y="550"/>
                              <a:pt x="11784" y="0"/>
                              <a:pt x="14141" y="0"/>
                            </a:cubicBezTo>
                            <a:cubicBezTo>
                              <a:pt x="16498" y="0"/>
                              <a:pt x="18619" y="550"/>
                              <a:pt x="20505" y="1728"/>
                            </a:cubicBezTo>
                            <a:cubicBezTo>
                              <a:pt x="22312" y="2750"/>
                              <a:pt x="23726" y="4242"/>
                              <a:pt x="24983" y="6206"/>
                            </a:cubicBezTo>
                            <a:cubicBezTo>
                              <a:pt x="27104" y="9427"/>
                              <a:pt x="28282" y="13827"/>
                              <a:pt x="28282" y="18384"/>
                            </a:cubicBezTo>
                            <a:cubicBezTo>
                              <a:pt x="28282" y="22940"/>
                              <a:pt x="27104" y="27261"/>
                              <a:pt x="25061" y="30561"/>
                            </a:cubicBezTo>
                            <a:cubicBezTo>
                              <a:pt x="23883" y="32446"/>
                              <a:pt x="22390" y="33939"/>
                              <a:pt x="20662" y="34960"/>
                            </a:cubicBezTo>
                            <a:cubicBezTo>
                              <a:pt x="18698" y="36060"/>
                              <a:pt x="16577" y="36689"/>
                              <a:pt x="14298" y="36689"/>
                            </a:cubicBezTo>
                            <a:cubicBezTo>
                              <a:pt x="11941" y="36610"/>
                              <a:pt x="9742" y="35982"/>
                              <a:pt x="7778" y="34882"/>
                            </a:cubicBezTo>
                            <a:close/>
                            <a:moveTo>
                              <a:pt x="8092" y="9192"/>
                            </a:moveTo>
                            <a:cubicBezTo>
                              <a:pt x="6599" y="11470"/>
                              <a:pt x="5735" y="14770"/>
                              <a:pt x="5735" y="18226"/>
                            </a:cubicBezTo>
                            <a:cubicBezTo>
                              <a:pt x="5735" y="21683"/>
                              <a:pt x="6599" y="24983"/>
                              <a:pt x="8092" y="27340"/>
                            </a:cubicBezTo>
                            <a:cubicBezTo>
                              <a:pt x="9585" y="29697"/>
                              <a:pt x="11706" y="30875"/>
                              <a:pt x="14220" y="30875"/>
                            </a:cubicBezTo>
                            <a:cubicBezTo>
                              <a:pt x="16655" y="30875"/>
                              <a:pt x="18698" y="29697"/>
                              <a:pt x="20112" y="27340"/>
                            </a:cubicBezTo>
                            <a:cubicBezTo>
                              <a:pt x="21605" y="25061"/>
                              <a:pt x="22469" y="21762"/>
                              <a:pt x="22469" y="18305"/>
                            </a:cubicBezTo>
                            <a:cubicBezTo>
                              <a:pt x="22469" y="14848"/>
                              <a:pt x="21605" y="11549"/>
                              <a:pt x="20112" y="9192"/>
                            </a:cubicBezTo>
                            <a:cubicBezTo>
                              <a:pt x="18619" y="6835"/>
                              <a:pt x="16577" y="5657"/>
                              <a:pt x="14063" y="5657"/>
                            </a:cubicBezTo>
                            <a:cubicBezTo>
                              <a:pt x="11627" y="5657"/>
                              <a:pt x="9585" y="6835"/>
                              <a:pt x="8092" y="9192"/>
                            </a:cubicBezTo>
                            <a:close/>
                          </a:path>
                        </a:pathLst>
                      </a:custGeom>
                      <a:solidFill>
                        <a:srgbClr val="A4C73D"/>
                      </a:solidFill>
                      <a:ln w="769" cap="flat">
                        <a:noFill/>
                        <a:prstDash val="solid"/>
                        <a:miter/>
                      </a:ln>
                    </p:spPr>
                    <p:txBody>
                      <a:bodyPr rot="0" spcFirstLastPara="0" vert="horz" wrap="square" lIns="91440" tIns="45720" rIns="91440" bIns="45720" numCol="1" spcCol="0" rtlCol="0" fromWordArt="0" anchor="ctr" anchorCtr="0" forceAA="0" compatLnSpc="1">
                        <a:prstTxWarp prst="textNoShape">
                          <a:avLst/>
                        </a:prstTxWarp>
                        <a:noAutofit/>
                      </a:bodyPr>
                      <a:lstStyle>
                        <a:defPPr rtl="0">
                          <a:defRPr lang="en-US"/>
                        </a:defPPr>
                        <a:lvl1pPr marL="0" algn="l" defTabSz="9144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1pPr>
                        <a:lvl2pPr marL="457200" algn="l" defTabSz="9144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2pPr>
                        <a:lvl3pPr marL="914400" algn="l" defTabSz="9144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3pPr>
                        <a:lvl4pPr marL="1371600" algn="l" defTabSz="9144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4pPr>
                        <a:lvl5pPr marL="1828800" algn="l" defTabSz="9144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5pPr>
                        <a:lvl6pPr marL="2286000" algn="l" defTabSz="9144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6pPr>
                        <a:lvl7pPr marL="2743200" algn="l" defTabSz="9144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7pPr>
                        <a:lvl8pPr marL="3200400" algn="l" defTabSz="9144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8pPr>
                        <a:lvl9pPr marL="3657600" algn="l" defTabSz="9144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9pPr>
                      </a:lstStyle>
                      <a:p>
                        <a:endParaRPr lang="pt-BR"/>
                      </a:p>
                    </p:txBody>
                  </p:sp>
                  <p:sp>
                    <p:nvSpPr>
                      <p:cNvPr id="91" name="Forma Livre: Forma 90">
                        <a:extLst>
                          <a:ext uri="{FF2B5EF4-FFF2-40B4-BE49-F238E27FC236}">
                            <a16:creationId xmlns:a16="http://schemas.microsoft.com/office/drawing/2014/main" id="{F4B36DB4-3C16-4C46-843F-79BA94212EAF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4508340" y="3377290"/>
                        <a:ext cx="25768" cy="36580"/>
                      </a:xfrm>
                      <a:custGeom>
                        <a:avLst/>
                        <a:gdLst>
                          <a:gd name="connsiteX0" fmla="*/ 25768 w 25768"/>
                          <a:gd name="connsiteY0" fmla="*/ 30767 h 36580"/>
                          <a:gd name="connsiteX1" fmla="*/ 25768 w 25768"/>
                          <a:gd name="connsiteY1" fmla="*/ 36580 h 36580"/>
                          <a:gd name="connsiteX2" fmla="*/ 0 w 25768"/>
                          <a:gd name="connsiteY2" fmla="*/ 36580 h 36580"/>
                          <a:gd name="connsiteX3" fmla="*/ 3535 w 25768"/>
                          <a:gd name="connsiteY3" fmla="*/ 31945 h 36580"/>
                          <a:gd name="connsiteX4" fmla="*/ 17127 w 25768"/>
                          <a:gd name="connsiteY4" fmla="*/ 13954 h 36580"/>
                          <a:gd name="connsiteX5" fmla="*/ 19091 w 25768"/>
                          <a:gd name="connsiteY5" fmla="*/ 9791 h 36580"/>
                          <a:gd name="connsiteX6" fmla="*/ 18698 w 25768"/>
                          <a:gd name="connsiteY6" fmla="*/ 7591 h 36580"/>
                          <a:gd name="connsiteX7" fmla="*/ 14141 w 25768"/>
                          <a:gd name="connsiteY7" fmla="*/ 5784 h 36580"/>
                          <a:gd name="connsiteX8" fmla="*/ 11313 w 25768"/>
                          <a:gd name="connsiteY8" fmla="*/ 7198 h 36580"/>
                          <a:gd name="connsiteX9" fmla="*/ 9349 w 25768"/>
                          <a:gd name="connsiteY9" fmla="*/ 10655 h 36580"/>
                          <a:gd name="connsiteX10" fmla="*/ 4242 w 25768"/>
                          <a:gd name="connsiteY10" fmla="*/ 7669 h 36580"/>
                          <a:gd name="connsiteX11" fmla="*/ 7385 w 25768"/>
                          <a:gd name="connsiteY11" fmla="*/ 2956 h 36580"/>
                          <a:gd name="connsiteX12" fmla="*/ 13277 w 25768"/>
                          <a:gd name="connsiteY12" fmla="*/ 127 h 36580"/>
                          <a:gd name="connsiteX13" fmla="*/ 23726 w 25768"/>
                          <a:gd name="connsiteY13" fmla="*/ 4605 h 36580"/>
                          <a:gd name="connsiteX14" fmla="*/ 24826 w 25768"/>
                          <a:gd name="connsiteY14" fmla="*/ 10655 h 36580"/>
                          <a:gd name="connsiteX15" fmla="*/ 21762 w 25768"/>
                          <a:gd name="connsiteY15" fmla="*/ 17411 h 36580"/>
                          <a:gd name="connsiteX16" fmla="*/ 11706 w 25768"/>
                          <a:gd name="connsiteY16" fmla="*/ 30767 h 36580"/>
                          <a:gd name="connsiteX17" fmla="*/ 25768 w 25768"/>
                          <a:gd name="connsiteY17" fmla="*/ 30767 h 36580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  <a:cxn ang="0">
                            <a:pos x="connsiteX10" y="connsiteY10"/>
                          </a:cxn>
                          <a:cxn ang="0">
                            <a:pos x="connsiteX11" y="connsiteY11"/>
                          </a:cxn>
                          <a:cxn ang="0">
                            <a:pos x="connsiteX12" y="connsiteY12"/>
                          </a:cxn>
                          <a:cxn ang="0">
                            <a:pos x="connsiteX13" y="connsiteY13"/>
                          </a:cxn>
                          <a:cxn ang="0">
                            <a:pos x="connsiteX14" y="connsiteY14"/>
                          </a:cxn>
                          <a:cxn ang="0">
                            <a:pos x="connsiteX15" y="connsiteY15"/>
                          </a:cxn>
                          <a:cxn ang="0">
                            <a:pos x="connsiteX16" y="connsiteY16"/>
                          </a:cxn>
                          <a:cxn ang="0">
                            <a:pos x="connsiteX17" y="connsiteY17"/>
                          </a:cxn>
                        </a:cxnLst>
                        <a:rect l="l" t="t" r="r" b="b"/>
                        <a:pathLst>
                          <a:path w="25768" h="36580">
                            <a:moveTo>
                              <a:pt x="25768" y="30767"/>
                            </a:moveTo>
                            <a:lnTo>
                              <a:pt x="25768" y="36580"/>
                            </a:lnTo>
                            <a:lnTo>
                              <a:pt x="0" y="36580"/>
                            </a:lnTo>
                            <a:lnTo>
                              <a:pt x="3535" y="31945"/>
                            </a:lnTo>
                            <a:cubicBezTo>
                              <a:pt x="10292" y="22989"/>
                              <a:pt x="13277" y="18982"/>
                              <a:pt x="17127" y="13954"/>
                            </a:cubicBezTo>
                            <a:cubicBezTo>
                              <a:pt x="18226" y="12462"/>
                              <a:pt x="18934" y="10969"/>
                              <a:pt x="19091" y="9791"/>
                            </a:cubicBezTo>
                            <a:cubicBezTo>
                              <a:pt x="19169" y="8926"/>
                              <a:pt x="19091" y="8141"/>
                              <a:pt x="18698" y="7591"/>
                            </a:cubicBezTo>
                            <a:cubicBezTo>
                              <a:pt x="17912" y="6255"/>
                              <a:pt x="16027" y="5548"/>
                              <a:pt x="14141" y="5784"/>
                            </a:cubicBezTo>
                            <a:cubicBezTo>
                              <a:pt x="13041" y="6020"/>
                              <a:pt x="12099" y="6412"/>
                              <a:pt x="11313" y="7198"/>
                            </a:cubicBezTo>
                            <a:cubicBezTo>
                              <a:pt x="10449" y="8062"/>
                              <a:pt x="9742" y="9241"/>
                              <a:pt x="9349" y="10655"/>
                            </a:cubicBezTo>
                            <a:lnTo>
                              <a:pt x="4242" y="7669"/>
                            </a:lnTo>
                            <a:cubicBezTo>
                              <a:pt x="4949" y="5784"/>
                              <a:pt x="6049" y="4213"/>
                              <a:pt x="7385" y="2956"/>
                            </a:cubicBezTo>
                            <a:cubicBezTo>
                              <a:pt x="9035" y="1463"/>
                              <a:pt x="11077" y="520"/>
                              <a:pt x="13277" y="127"/>
                            </a:cubicBezTo>
                            <a:cubicBezTo>
                              <a:pt x="17519" y="-501"/>
                              <a:pt x="21762" y="1227"/>
                              <a:pt x="23726" y="4605"/>
                            </a:cubicBezTo>
                            <a:cubicBezTo>
                              <a:pt x="24826" y="6412"/>
                              <a:pt x="25219" y="8455"/>
                              <a:pt x="24826" y="10655"/>
                            </a:cubicBezTo>
                            <a:cubicBezTo>
                              <a:pt x="24511" y="12855"/>
                              <a:pt x="23490" y="15133"/>
                              <a:pt x="21762" y="17411"/>
                            </a:cubicBezTo>
                            <a:cubicBezTo>
                              <a:pt x="18619" y="21575"/>
                              <a:pt x="16105" y="24953"/>
                              <a:pt x="11706" y="30767"/>
                            </a:cubicBezTo>
                            <a:lnTo>
                              <a:pt x="25768" y="30767"/>
                            </a:lnTo>
                            <a:close/>
                          </a:path>
                        </a:pathLst>
                      </a:custGeom>
                      <a:solidFill>
                        <a:srgbClr val="A4C73D"/>
                      </a:solidFill>
                      <a:ln w="769" cap="flat">
                        <a:noFill/>
                        <a:prstDash val="solid"/>
                        <a:miter/>
                      </a:ln>
                    </p:spPr>
                    <p:txBody>
                      <a:bodyPr rot="0" spcFirstLastPara="0" vert="horz" wrap="square" lIns="91440" tIns="45720" rIns="91440" bIns="45720" numCol="1" spcCol="0" rtlCol="0" fromWordArt="0" anchor="ctr" anchorCtr="0" forceAA="0" compatLnSpc="1">
                        <a:prstTxWarp prst="textNoShape">
                          <a:avLst/>
                        </a:prstTxWarp>
                        <a:noAutofit/>
                      </a:bodyPr>
                      <a:lstStyle>
                        <a:defPPr rtl="0">
                          <a:defRPr lang="en-US"/>
                        </a:defPPr>
                        <a:lvl1pPr marL="0" algn="l" defTabSz="9144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1pPr>
                        <a:lvl2pPr marL="457200" algn="l" defTabSz="9144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2pPr>
                        <a:lvl3pPr marL="914400" algn="l" defTabSz="9144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3pPr>
                        <a:lvl4pPr marL="1371600" algn="l" defTabSz="9144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4pPr>
                        <a:lvl5pPr marL="1828800" algn="l" defTabSz="9144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5pPr>
                        <a:lvl6pPr marL="2286000" algn="l" defTabSz="9144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6pPr>
                        <a:lvl7pPr marL="2743200" algn="l" defTabSz="9144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7pPr>
                        <a:lvl8pPr marL="3200400" algn="l" defTabSz="9144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8pPr>
                        <a:lvl9pPr marL="3657600" algn="l" defTabSz="9144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9pPr>
                      </a:lstStyle>
                      <a:p>
                        <a:endParaRPr lang="pt-BR"/>
                      </a:p>
                    </p:txBody>
                  </p:sp>
                  <p:sp>
                    <p:nvSpPr>
                      <p:cNvPr id="92" name="Forma Livre: Forma 91">
                        <a:extLst>
                          <a:ext uri="{FF2B5EF4-FFF2-40B4-BE49-F238E27FC236}">
                            <a16:creationId xmlns:a16="http://schemas.microsoft.com/office/drawing/2014/main" id="{05222E24-EA94-49CA-A5AB-F7395207052A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4537094" y="3377261"/>
                        <a:ext cx="13669" cy="36610"/>
                      </a:xfrm>
                      <a:custGeom>
                        <a:avLst/>
                        <a:gdLst>
                          <a:gd name="connsiteX0" fmla="*/ 7935 w 13669"/>
                          <a:gd name="connsiteY0" fmla="*/ 36610 h 36610"/>
                          <a:gd name="connsiteX1" fmla="*/ 7935 w 13669"/>
                          <a:gd name="connsiteY1" fmla="*/ 11392 h 36610"/>
                          <a:gd name="connsiteX2" fmla="*/ 3378 w 13669"/>
                          <a:gd name="connsiteY2" fmla="*/ 14770 h 36610"/>
                          <a:gd name="connsiteX3" fmla="*/ 0 w 13669"/>
                          <a:gd name="connsiteY3" fmla="*/ 10213 h 36610"/>
                          <a:gd name="connsiteX4" fmla="*/ 13670 w 13669"/>
                          <a:gd name="connsiteY4" fmla="*/ 0 h 36610"/>
                          <a:gd name="connsiteX5" fmla="*/ 13670 w 13669"/>
                          <a:gd name="connsiteY5" fmla="*/ 36610 h 36610"/>
                          <a:gd name="connsiteX6" fmla="*/ 7935 w 13669"/>
                          <a:gd name="connsiteY6" fmla="*/ 36610 h 36610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</a:cxnLst>
                        <a:rect l="l" t="t" r="r" b="b"/>
                        <a:pathLst>
                          <a:path w="13669" h="36610">
                            <a:moveTo>
                              <a:pt x="7935" y="36610"/>
                            </a:moveTo>
                            <a:lnTo>
                              <a:pt x="7935" y="11392"/>
                            </a:lnTo>
                            <a:lnTo>
                              <a:pt x="3378" y="14770"/>
                            </a:lnTo>
                            <a:lnTo>
                              <a:pt x="0" y="10213"/>
                            </a:lnTo>
                            <a:lnTo>
                              <a:pt x="13670" y="0"/>
                            </a:lnTo>
                            <a:lnTo>
                              <a:pt x="13670" y="36610"/>
                            </a:lnTo>
                            <a:lnTo>
                              <a:pt x="7935" y="36610"/>
                            </a:lnTo>
                            <a:close/>
                          </a:path>
                        </a:pathLst>
                      </a:custGeom>
                      <a:solidFill>
                        <a:srgbClr val="A4C73D"/>
                      </a:solidFill>
                      <a:ln w="769" cap="flat">
                        <a:noFill/>
                        <a:prstDash val="solid"/>
                        <a:miter/>
                      </a:ln>
                    </p:spPr>
                    <p:txBody>
                      <a:bodyPr rot="0" spcFirstLastPara="0" vert="horz" wrap="square" lIns="91440" tIns="45720" rIns="91440" bIns="45720" numCol="1" spcCol="0" rtlCol="0" fromWordArt="0" anchor="ctr" anchorCtr="0" forceAA="0" compatLnSpc="1">
                        <a:prstTxWarp prst="textNoShape">
                          <a:avLst/>
                        </a:prstTxWarp>
                        <a:noAutofit/>
                      </a:bodyPr>
                      <a:lstStyle>
                        <a:defPPr rtl="0">
                          <a:defRPr lang="en-US"/>
                        </a:defPPr>
                        <a:lvl1pPr marL="0" algn="l" defTabSz="9144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1pPr>
                        <a:lvl2pPr marL="457200" algn="l" defTabSz="9144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2pPr>
                        <a:lvl3pPr marL="914400" algn="l" defTabSz="9144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3pPr>
                        <a:lvl4pPr marL="1371600" algn="l" defTabSz="9144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4pPr>
                        <a:lvl5pPr marL="1828800" algn="l" defTabSz="9144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5pPr>
                        <a:lvl6pPr marL="2286000" algn="l" defTabSz="9144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6pPr>
                        <a:lvl7pPr marL="2743200" algn="l" defTabSz="9144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7pPr>
                        <a:lvl8pPr marL="3200400" algn="l" defTabSz="9144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8pPr>
                        <a:lvl9pPr marL="3657600" algn="l" defTabSz="9144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9pPr>
                      </a:lstStyle>
                      <a:p>
                        <a:endParaRPr lang="pt-BR"/>
                      </a:p>
                    </p:txBody>
                  </p:sp>
                </p:grpSp>
                <p:sp>
                  <p:nvSpPr>
                    <p:cNvPr id="83" name="Forma Livre: Forma 82">
                      <a:extLst>
                        <a:ext uri="{FF2B5EF4-FFF2-40B4-BE49-F238E27FC236}">
                          <a16:creationId xmlns:a16="http://schemas.microsoft.com/office/drawing/2014/main" id="{B490FEBD-714D-4ED0-B3D2-8F08AEEF9B7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301721" y="3344579"/>
                      <a:ext cx="248728" cy="7541"/>
                    </a:xfrm>
                    <a:custGeom>
                      <a:avLst/>
                      <a:gdLst>
                        <a:gd name="connsiteX0" fmla="*/ 0 w 248728"/>
                        <a:gd name="connsiteY0" fmla="*/ 0 h 7541"/>
                        <a:gd name="connsiteX1" fmla="*/ 248728 w 248728"/>
                        <a:gd name="connsiteY1" fmla="*/ 0 h 7541"/>
                        <a:gd name="connsiteX2" fmla="*/ 248728 w 248728"/>
                        <a:gd name="connsiteY2" fmla="*/ 7542 h 7541"/>
                        <a:gd name="connsiteX3" fmla="*/ 0 w 248728"/>
                        <a:gd name="connsiteY3" fmla="*/ 7542 h 7541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248728" h="7541">
                          <a:moveTo>
                            <a:pt x="0" y="0"/>
                          </a:moveTo>
                          <a:lnTo>
                            <a:pt x="248728" y="0"/>
                          </a:lnTo>
                          <a:lnTo>
                            <a:pt x="248728" y="7542"/>
                          </a:lnTo>
                          <a:lnTo>
                            <a:pt x="0" y="7542"/>
                          </a:lnTo>
                          <a:close/>
                        </a:path>
                      </a:pathLst>
                    </a:custGeom>
                    <a:solidFill>
                      <a:srgbClr val="A4C73D"/>
                    </a:solidFill>
                    <a:ln w="769" cap="flat">
                      <a:noFill/>
                      <a:prstDash val="solid"/>
                      <a:miter/>
                    </a:ln>
                  </p:spPr>
                  <p:txBody>
                    <a:bodyPr rot="0" spcFirstLastPara="0" vert="horz" wrap="square" lIns="91440" tIns="45720" rIns="91440" bIns="4572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>
                      <a:defPPr rtl="0">
                        <a:defRPr lang="en-US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endParaRPr lang="pt-BR"/>
                    </a:p>
                  </p:txBody>
                </p:sp>
              </p:grpSp>
            </p:grpSp>
          </p:grpSp>
        </p:grpSp>
        <p:grpSp>
          <p:nvGrpSpPr>
            <p:cNvPr id="61" name="Agrupar 60">
              <a:extLst>
                <a:ext uri="{FF2B5EF4-FFF2-40B4-BE49-F238E27FC236}">
                  <a16:creationId xmlns:a16="http://schemas.microsoft.com/office/drawing/2014/main" id="{62BB62F1-AA13-40E4-8A4F-4268D2233360}"/>
                </a:ext>
              </a:extLst>
            </p:cNvPr>
            <p:cNvGrpSpPr/>
            <p:nvPr/>
          </p:nvGrpSpPr>
          <p:grpSpPr>
            <a:xfrm>
              <a:off x="2407667" y="2409343"/>
              <a:ext cx="2146234" cy="543127"/>
              <a:chOff x="6193257" y="2874818"/>
              <a:chExt cx="3709553" cy="938739"/>
            </a:xfrm>
          </p:grpSpPr>
          <p:grpSp>
            <p:nvGrpSpPr>
              <p:cNvPr id="64" name="Agrupar 63">
                <a:extLst>
                  <a:ext uri="{FF2B5EF4-FFF2-40B4-BE49-F238E27FC236}">
                    <a16:creationId xmlns:a16="http://schemas.microsoft.com/office/drawing/2014/main" id="{EB3740DA-4252-4408-8CC0-27A35DE25347}"/>
                  </a:ext>
                </a:extLst>
              </p:cNvPr>
              <p:cNvGrpSpPr/>
              <p:nvPr/>
            </p:nvGrpSpPr>
            <p:grpSpPr>
              <a:xfrm>
                <a:off x="6327716" y="2874818"/>
                <a:ext cx="3441605" cy="938739"/>
                <a:chOff x="248617" y="2178446"/>
                <a:chExt cx="2855527" cy="778878"/>
              </a:xfrm>
            </p:grpSpPr>
            <p:sp>
              <p:nvSpPr>
                <p:cNvPr id="66" name="Forma Livre: Forma 65">
                  <a:extLst>
                    <a:ext uri="{FF2B5EF4-FFF2-40B4-BE49-F238E27FC236}">
                      <a16:creationId xmlns:a16="http://schemas.microsoft.com/office/drawing/2014/main" id="{6BD1A3AB-E2A0-413A-AFAA-8AD8A9E46355}"/>
                    </a:ext>
                  </a:extLst>
                </p:cNvPr>
                <p:cNvSpPr/>
                <p:nvPr/>
              </p:nvSpPr>
              <p:spPr>
                <a:xfrm>
                  <a:off x="248617" y="2399715"/>
                  <a:ext cx="579468" cy="557609"/>
                </a:xfrm>
                <a:custGeom>
                  <a:avLst/>
                  <a:gdLst>
                    <a:gd name="connsiteX0" fmla="*/ 0 w 579468"/>
                    <a:gd name="connsiteY0" fmla="*/ 70051 h 557609"/>
                    <a:gd name="connsiteX1" fmla="*/ 566772 w 579468"/>
                    <a:gd name="connsiteY1" fmla="*/ 3534 h 557609"/>
                    <a:gd name="connsiteX2" fmla="*/ 579468 w 579468"/>
                    <a:gd name="connsiteY2" fmla="*/ 472325 h 557609"/>
                    <a:gd name="connsiteX3" fmla="*/ 3174 w 579468"/>
                    <a:gd name="connsiteY3" fmla="*/ 557610 h 557609"/>
                    <a:gd name="connsiteX4" fmla="*/ 113989 w 579468"/>
                    <a:gd name="connsiteY4" fmla="*/ 288507 h 557609"/>
                    <a:gd name="connsiteX5" fmla="*/ 0 w 579468"/>
                    <a:gd name="connsiteY5" fmla="*/ 70051 h 55760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579468" h="557609">
                      <a:moveTo>
                        <a:pt x="0" y="70051"/>
                      </a:moveTo>
                      <a:cubicBezTo>
                        <a:pt x="0" y="70051"/>
                        <a:pt x="361012" y="-18546"/>
                        <a:pt x="566772" y="3534"/>
                      </a:cubicBezTo>
                      <a:lnTo>
                        <a:pt x="579468" y="472325"/>
                      </a:lnTo>
                      <a:cubicBezTo>
                        <a:pt x="579468" y="472325"/>
                        <a:pt x="152078" y="526008"/>
                        <a:pt x="3174" y="557610"/>
                      </a:cubicBezTo>
                      <a:lnTo>
                        <a:pt x="113989" y="288507"/>
                      </a:lnTo>
                      <a:lnTo>
                        <a:pt x="0" y="70051"/>
                      </a:lnTo>
                      <a:close/>
                    </a:path>
                  </a:pathLst>
                </a:custGeom>
                <a:gradFill>
                  <a:gsLst>
                    <a:gs pos="100000">
                      <a:srgbClr val="3E7998"/>
                    </a:gs>
                    <a:gs pos="0">
                      <a:srgbClr val="03B9CE"/>
                    </a:gs>
                  </a:gsLst>
                  <a:lin ang="5400000" scaled="1"/>
                </a:gradFill>
                <a:ln w="13784" cap="flat">
                  <a:solidFill>
                    <a:srgbClr val="01BDD2"/>
                  </a:solidFill>
                  <a:prstDash val="solid"/>
                  <a:miter/>
                </a:ln>
              </p:spPr>
              <p:txBody>
                <a:bodyPr rtlCol="0" anchor="ctr"/>
                <a:lstStyle>
                  <a:defPPr rtl="0"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rtl="0"/>
                  <a:endParaRPr lang="pt-BR"/>
                </a:p>
              </p:txBody>
            </p:sp>
            <p:sp>
              <p:nvSpPr>
                <p:cNvPr id="67" name="Forma Livre: Forma 66">
                  <a:extLst>
                    <a:ext uri="{FF2B5EF4-FFF2-40B4-BE49-F238E27FC236}">
                      <a16:creationId xmlns:a16="http://schemas.microsoft.com/office/drawing/2014/main" id="{DE0E1FDA-5B1B-446F-9400-87BBCAAA1C55}"/>
                    </a:ext>
                  </a:extLst>
                </p:cNvPr>
                <p:cNvSpPr/>
                <p:nvPr/>
              </p:nvSpPr>
              <p:spPr>
                <a:xfrm>
                  <a:off x="524068" y="2390692"/>
                  <a:ext cx="303879" cy="481348"/>
                </a:xfrm>
                <a:custGeom>
                  <a:avLst/>
                  <a:gdLst>
                    <a:gd name="connsiteX0" fmla="*/ 303879 w 303879"/>
                    <a:gd name="connsiteY0" fmla="*/ 0 h 481348"/>
                    <a:gd name="connsiteX1" fmla="*/ 104053 w 303879"/>
                    <a:gd name="connsiteY1" fmla="*/ 307053 h 481348"/>
                    <a:gd name="connsiteX2" fmla="*/ 0 w 303879"/>
                    <a:gd name="connsiteY2" fmla="*/ 367360 h 481348"/>
                    <a:gd name="connsiteX3" fmla="*/ 303879 w 303879"/>
                    <a:gd name="connsiteY3" fmla="*/ 481349 h 48134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303879" h="481348">
                      <a:moveTo>
                        <a:pt x="303879" y="0"/>
                      </a:moveTo>
                      <a:lnTo>
                        <a:pt x="104053" y="307053"/>
                      </a:lnTo>
                      <a:lnTo>
                        <a:pt x="0" y="367360"/>
                      </a:lnTo>
                      <a:lnTo>
                        <a:pt x="303879" y="481349"/>
                      </a:lnTo>
                      <a:close/>
                    </a:path>
                  </a:pathLst>
                </a:custGeom>
                <a:solidFill>
                  <a:srgbClr val="575757"/>
                </a:solidFill>
                <a:ln w="13784" cap="flat">
                  <a:noFill/>
                  <a:prstDash val="solid"/>
                  <a:miter/>
                </a:ln>
              </p:spPr>
              <p:txBody>
                <a:bodyPr rtlCol="0" anchor="ctr"/>
                <a:lstStyle>
                  <a:defPPr rtl="0"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rtl="0"/>
                  <a:endParaRPr lang="pt-BR"/>
                </a:p>
              </p:txBody>
            </p:sp>
            <p:sp>
              <p:nvSpPr>
                <p:cNvPr id="68" name="Forma Livre: Forma 67">
                  <a:extLst>
                    <a:ext uri="{FF2B5EF4-FFF2-40B4-BE49-F238E27FC236}">
                      <a16:creationId xmlns:a16="http://schemas.microsoft.com/office/drawing/2014/main" id="{A90F133D-5402-4C56-85C8-77B9701C92CD}"/>
                    </a:ext>
                  </a:extLst>
                </p:cNvPr>
                <p:cNvSpPr/>
                <p:nvPr/>
              </p:nvSpPr>
              <p:spPr>
                <a:xfrm>
                  <a:off x="2524676" y="2399301"/>
                  <a:ext cx="579468" cy="557609"/>
                </a:xfrm>
                <a:custGeom>
                  <a:avLst/>
                  <a:gdLst>
                    <a:gd name="connsiteX0" fmla="*/ 579468 w 579468"/>
                    <a:gd name="connsiteY0" fmla="*/ 70051 h 557609"/>
                    <a:gd name="connsiteX1" fmla="*/ 12696 w 579468"/>
                    <a:gd name="connsiteY1" fmla="*/ 3534 h 557609"/>
                    <a:gd name="connsiteX2" fmla="*/ 0 w 579468"/>
                    <a:gd name="connsiteY2" fmla="*/ 472325 h 557609"/>
                    <a:gd name="connsiteX3" fmla="*/ 576294 w 579468"/>
                    <a:gd name="connsiteY3" fmla="*/ 557610 h 557609"/>
                    <a:gd name="connsiteX4" fmla="*/ 465479 w 579468"/>
                    <a:gd name="connsiteY4" fmla="*/ 288507 h 557609"/>
                    <a:gd name="connsiteX5" fmla="*/ 579468 w 579468"/>
                    <a:gd name="connsiteY5" fmla="*/ 70051 h 55760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579468" h="557609">
                      <a:moveTo>
                        <a:pt x="579468" y="70051"/>
                      </a:moveTo>
                      <a:cubicBezTo>
                        <a:pt x="579468" y="70051"/>
                        <a:pt x="218456" y="-18546"/>
                        <a:pt x="12696" y="3534"/>
                      </a:cubicBezTo>
                      <a:lnTo>
                        <a:pt x="0" y="472325"/>
                      </a:lnTo>
                      <a:cubicBezTo>
                        <a:pt x="0" y="472325"/>
                        <a:pt x="427391" y="526008"/>
                        <a:pt x="576294" y="557610"/>
                      </a:cubicBezTo>
                      <a:lnTo>
                        <a:pt x="465479" y="288507"/>
                      </a:lnTo>
                      <a:lnTo>
                        <a:pt x="579468" y="70051"/>
                      </a:lnTo>
                      <a:close/>
                    </a:path>
                  </a:pathLst>
                </a:custGeom>
                <a:gradFill>
                  <a:gsLst>
                    <a:gs pos="100000">
                      <a:srgbClr val="3E7998"/>
                    </a:gs>
                    <a:gs pos="0">
                      <a:srgbClr val="03B9CE"/>
                    </a:gs>
                  </a:gsLst>
                  <a:lin ang="5400000" scaled="1"/>
                </a:gradFill>
                <a:ln w="13784" cap="flat">
                  <a:solidFill>
                    <a:srgbClr val="01BDD2"/>
                  </a:solidFill>
                  <a:prstDash val="solid"/>
                  <a:miter/>
                </a:ln>
              </p:spPr>
              <p:txBody>
                <a:bodyPr rtlCol="0" anchor="ctr"/>
                <a:lstStyle>
                  <a:defPPr rtl="0"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rtl="0"/>
                  <a:endParaRPr lang="pt-BR" dirty="0"/>
                </a:p>
              </p:txBody>
            </p:sp>
            <p:sp>
              <p:nvSpPr>
                <p:cNvPr id="69" name="Forma Livre: Forma 68">
                  <a:extLst>
                    <a:ext uri="{FF2B5EF4-FFF2-40B4-BE49-F238E27FC236}">
                      <a16:creationId xmlns:a16="http://schemas.microsoft.com/office/drawing/2014/main" id="{B3B3B650-AFD8-45CD-9717-6ED0BF0167DC}"/>
                    </a:ext>
                  </a:extLst>
                </p:cNvPr>
                <p:cNvSpPr/>
                <p:nvPr/>
              </p:nvSpPr>
              <p:spPr>
                <a:xfrm>
                  <a:off x="2524813" y="2390416"/>
                  <a:ext cx="303879" cy="481210"/>
                </a:xfrm>
                <a:custGeom>
                  <a:avLst/>
                  <a:gdLst>
                    <a:gd name="connsiteX0" fmla="*/ 0 w 303879"/>
                    <a:gd name="connsiteY0" fmla="*/ 0 h 481210"/>
                    <a:gd name="connsiteX1" fmla="*/ 199826 w 303879"/>
                    <a:gd name="connsiteY1" fmla="*/ 306915 h 481210"/>
                    <a:gd name="connsiteX2" fmla="*/ 303879 w 303879"/>
                    <a:gd name="connsiteY2" fmla="*/ 367222 h 481210"/>
                    <a:gd name="connsiteX3" fmla="*/ 0 w 303879"/>
                    <a:gd name="connsiteY3" fmla="*/ 481211 h 48121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303879" h="481210">
                      <a:moveTo>
                        <a:pt x="0" y="0"/>
                      </a:moveTo>
                      <a:lnTo>
                        <a:pt x="199826" y="306915"/>
                      </a:lnTo>
                      <a:lnTo>
                        <a:pt x="303879" y="367222"/>
                      </a:lnTo>
                      <a:lnTo>
                        <a:pt x="0" y="481211"/>
                      </a:lnTo>
                      <a:close/>
                    </a:path>
                  </a:pathLst>
                </a:custGeom>
                <a:solidFill>
                  <a:srgbClr val="575757"/>
                </a:solidFill>
                <a:ln w="13784" cap="flat">
                  <a:noFill/>
                  <a:prstDash val="solid"/>
                  <a:miter/>
                </a:ln>
              </p:spPr>
              <p:txBody>
                <a:bodyPr rtlCol="0" anchor="ctr"/>
                <a:lstStyle>
                  <a:defPPr rtl="0"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rtl="0"/>
                  <a:endParaRPr lang="pt-BR"/>
                </a:p>
              </p:txBody>
            </p:sp>
            <p:sp>
              <p:nvSpPr>
                <p:cNvPr id="70" name="Forma Livre: Forma 69">
                  <a:extLst>
                    <a:ext uri="{FF2B5EF4-FFF2-40B4-BE49-F238E27FC236}">
                      <a16:creationId xmlns:a16="http://schemas.microsoft.com/office/drawing/2014/main" id="{A790D9A3-366D-432A-8CA0-4B5B56B81CAD}"/>
                    </a:ext>
                  </a:extLst>
                </p:cNvPr>
                <p:cNvSpPr/>
                <p:nvPr/>
              </p:nvSpPr>
              <p:spPr>
                <a:xfrm>
                  <a:off x="524068" y="2178446"/>
                  <a:ext cx="2305038" cy="579467"/>
                </a:xfrm>
                <a:custGeom>
                  <a:avLst/>
                  <a:gdLst>
                    <a:gd name="connsiteX0" fmla="*/ 2305039 w 2305038"/>
                    <a:gd name="connsiteY0" fmla="*/ 579468 h 579467"/>
                    <a:gd name="connsiteX1" fmla="*/ 1152589 w 2305038"/>
                    <a:gd name="connsiteY1" fmla="*/ 494045 h 579467"/>
                    <a:gd name="connsiteX2" fmla="*/ 0 w 2305038"/>
                    <a:gd name="connsiteY2" fmla="*/ 579468 h 579467"/>
                    <a:gd name="connsiteX3" fmla="*/ 0 w 2305038"/>
                    <a:gd name="connsiteY3" fmla="*/ 85423 h 579467"/>
                    <a:gd name="connsiteX4" fmla="*/ 1152450 w 2305038"/>
                    <a:gd name="connsiteY4" fmla="*/ 0 h 579467"/>
                    <a:gd name="connsiteX5" fmla="*/ 2304901 w 2305038"/>
                    <a:gd name="connsiteY5" fmla="*/ 85423 h 579467"/>
                    <a:gd name="connsiteX6" fmla="*/ 2304901 w 2305038"/>
                    <a:gd name="connsiteY6" fmla="*/ 579468 h 57946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2305038" h="579467">
                      <a:moveTo>
                        <a:pt x="2305039" y="579468"/>
                      </a:moveTo>
                      <a:cubicBezTo>
                        <a:pt x="2305039" y="579468"/>
                        <a:pt x="2045458" y="494045"/>
                        <a:pt x="1152589" y="494045"/>
                      </a:cubicBezTo>
                      <a:cubicBezTo>
                        <a:pt x="259719" y="494045"/>
                        <a:pt x="0" y="579468"/>
                        <a:pt x="0" y="579468"/>
                      </a:cubicBezTo>
                      <a:lnTo>
                        <a:pt x="0" y="85423"/>
                      </a:lnTo>
                      <a:cubicBezTo>
                        <a:pt x="0" y="85423"/>
                        <a:pt x="392614" y="0"/>
                        <a:pt x="1152450" y="0"/>
                      </a:cubicBezTo>
                      <a:cubicBezTo>
                        <a:pt x="1912287" y="0"/>
                        <a:pt x="2304901" y="85423"/>
                        <a:pt x="2304901" y="85423"/>
                      </a:cubicBezTo>
                      <a:lnTo>
                        <a:pt x="2304901" y="579468"/>
                      </a:lnTo>
                      <a:close/>
                    </a:path>
                  </a:pathLst>
                </a:custGeom>
                <a:gradFill>
                  <a:gsLst>
                    <a:gs pos="100000">
                      <a:srgbClr val="3E7998"/>
                    </a:gs>
                    <a:gs pos="0">
                      <a:srgbClr val="03B9CE"/>
                    </a:gs>
                  </a:gsLst>
                  <a:lin ang="5400000" scaled="1"/>
                </a:gradFill>
                <a:ln w="13784" cap="flat">
                  <a:noFill/>
                  <a:prstDash val="solid"/>
                  <a:miter/>
                </a:ln>
              </p:spPr>
              <p:txBody>
                <a:bodyPr rtlCol="0" anchor="ctr"/>
                <a:lstStyle>
                  <a:defPPr rtl="0"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rtl="0"/>
                  <a:endParaRPr lang="pt-BR"/>
                </a:p>
              </p:txBody>
            </p:sp>
            <p:sp>
              <p:nvSpPr>
                <p:cNvPr id="71" name="Forma Livre: Forma 70">
                  <a:extLst>
                    <a:ext uri="{FF2B5EF4-FFF2-40B4-BE49-F238E27FC236}">
                      <a16:creationId xmlns:a16="http://schemas.microsoft.com/office/drawing/2014/main" id="{F5373E49-D4C3-407E-92E9-923A2B94F0C5}"/>
                    </a:ext>
                  </a:extLst>
                </p:cNvPr>
                <p:cNvSpPr/>
                <p:nvPr/>
              </p:nvSpPr>
              <p:spPr>
                <a:xfrm>
                  <a:off x="524068" y="2178446"/>
                  <a:ext cx="2304900" cy="98809"/>
                </a:xfrm>
                <a:custGeom>
                  <a:avLst/>
                  <a:gdLst>
                    <a:gd name="connsiteX0" fmla="*/ 1152450 w 2304900"/>
                    <a:gd name="connsiteY0" fmla="*/ 0 h 98809"/>
                    <a:gd name="connsiteX1" fmla="*/ 0 w 2304900"/>
                    <a:gd name="connsiteY1" fmla="*/ 85423 h 98809"/>
                    <a:gd name="connsiteX2" fmla="*/ 0 w 2304900"/>
                    <a:gd name="connsiteY2" fmla="*/ 98809 h 98809"/>
                    <a:gd name="connsiteX3" fmla="*/ 1152450 w 2304900"/>
                    <a:gd name="connsiteY3" fmla="*/ 13386 h 98809"/>
                    <a:gd name="connsiteX4" fmla="*/ 2304901 w 2304900"/>
                    <a:gd name="connsiteY4" fmla="*/ 98809 h 98809"/>
                    <a:gd name="connsiteX5" fmla="*/ 2304901 w 2304900"/>
                    <a:gd name="connsiteY5" fmla="*/ 85423 h 98809"/>
                    <a:gd name="connsiteX6" fmla="*/ 1152450 w 2304900"/>
                    <a:gd name="connsiteY6" fmla="*/ 0 h 9880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2304900" h="98809">
                      <a:moveTo>
                        <a:pt x="1152450" y="0"/>
                      </a:moveTo>
                      <a:cubicBezTo>
                        <a:pt x="392614" y="0"/>
                        <a:pt x="0" y="85423"/>
                        <a:pt x="0" y="85423"/>
                      </a:cubicBezTo>
                      <a:lnTo>
                        <a:pt x="0" y="98809"/>
                      </a:lnTo>
                      <a:cubicBezTo>
                        <a:pt x="0" y="98809"/>
                        <a:pt x="392614" y="13386"/>
                        <a:pt x="1152450" y="13386"/>
                      </a:cubicBezTo>
                      <a:cubicBezTo>
                        <a:pt x="1912287" y="13386"/>
                        <a:pt x="2304901" y="98809"/>
                        <a:pt x="2304901" y="98809"/>
                      </a:cubicBezTo>
                      <a:lnTo>
                        <a:pt x="2304901" y="85423"/>
                      </a:lnTo>
                      <a:cubicBezTo>
                        <a:pt x="2305039" y="85423"/>
                        <a:pt x="1912425" y="0"/>
                        <a:pt x="1152450" y="0"/>
                      </a:cubicBezTo>
                      <a:close/>
                    </a:path>
                  </a:pathLst>
                </a:custGeom>
                <a:solidFill>
                  <a:srgbClr val="01BDD2"/>
                </a:solidFill>
                <a:ln w="13784" cap="flat">
                  <a:noFill/>
                  <a:prstDash val="solid"/>
                  <a:miter/>
                </a:ln>
              </p:spPr>
              <p:txBody>
                <a:bodyPr rtlCol="0" anchor="ctr"/>
                <a:lstStyle>
                  <a:defPPr rtl="0"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rtl="0"/>
                  <a:endParaRPr lang="pt-BR" dirty="0"/>
                </a:p>
              </p:txBody>
            </p:sp>
            <p:sp>
              <p:nvSpPr>
                <p:cNvPr id="72" name="Forma Livre: Forma 71">
                  <a:extLst>
                    <a:ext uri="{FF2B5EF4-FFF2-40B4-BE49-F238E27FC236}">
                      <a16:creationId xmlns:a16="http://schemas.microsoft.com/office/drawing/2014/main" id="{E5EB3129-1125-4E8F-9769-FE2D60AB7F90}"/>
                    </a:ext>
                  </a:extLst>
                </p:cNvPr>
                <p:cNvSpPr/>
                <p:nvPr/>
              </p:nvSpPr>
              <p:spPr>
                <a:xfrm>
                  <a:off x="522826" y="2658690"/>
                  <a:ext cx="2304900" cy="103363"/>
                </a:xfrm>
                <a:custGeom>
                  <a:avLst/>
                  <a:gdLst>
                    <a:gd name="connsiteX0" fmla="*/ 1152451 w 2304900"/>
                    <a:gd name="connsiteY0" fmla="*/ 0 h 103363"/>
                    <a:gd name="connsiteX1" fmla="*/ 0 w 2304900"/>
                    <a:gd name="connsiteY1" fmla="*/ 89425 h 103363"/>
                    <a:gd name="connsiteX2" fmla="*/ 0 w 2304900"/>
                    <a:gd name="connsiteY2" fmla="*/ 103363 h 103363"/>
                    <a:gd name="connsiteX3" fmla="*/ 1152451 w 2304900"/>
                    <a:gd name="connsiteY3" fmla="*/ 13938 h 103363"/>
                    <a:gd name="connsiteX4" fmla="*/ 2304901 w 2304900"/>
                    <a:gd name="connsiteY4" fmla="*/ 103363 h 103363"/>
                    <a:gd name="connsiteX5" fmla="*/ 2304901 w 2304900"/>
                    <a:gd name="connsiteY5" fmla="*/ 89425 h 103363"/>
                    <a:gd name="connsiteX6" fmla="*/ 1152451 w 2304900"/>
                    <a:gd name="connsiteY6" fmla="*/ 0 h 10336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2304900" h="103363">
                      <a:moveTo>
                        <a:pt x="1152451" y="0"/>
                      </a:moveTo>
                      <a:cubicBezTo>
                        <a:pt x="392614" y="0"/>
                        <a:pt x="0" y="89425"/>
                        <a:pt x="0" y="89425"/>
                      </a:cubicBezTo>
                      <a:lnTo>
                        <a:pt x="0" y="103363"/>
                      </a:lnTo>
                      <a:cubicBezTo>
                        <a:pt x="0" y="103363"/>
                        <a:pt x="392614" y="13938"/>
                        <a:pt x="1152451" y="13938"/>
                      </a:cubicBezTo>
                      <a:cubicBezTo>
                        <a:pt x="1912287" y="13938"/>
                        <a:pt x="2304901" y="103363"/>
                        <a:pt x="2304901" y="103363"/>
                      </a:cubicBezTo>
                      <a:lnTo>
                        <a:pt x="2304901" y="89425"/>
                      </a:lnTo>
                      <a:cubicBezTo>
                        <a:pt x="2304901" y="89425"/>
                        <a:pt x="1912287" y="0"/>
                        <a:pt x="1152451" y="0"/>
                      </a:cubicBezTo>
                      <a:close/>
                    </a:path>
                  </a:pathLst>
                </a:custGeom>
                <a:solidFill>
                  <a:srgbClr val="01BDD2"/>
                </a:solidFill>
                <a:ln w="13784" cap="flat">
                  <a:noFill/>
                  <a:prstDash val="solid"/>
                  <a:miter/>
                </a:ln>
              </p:spPr>
              <p:txBody>
                <a:bodyPr rtlCol="0" anchor="ctr"/>
                <a:lstStyle>
                  <a:defPPr rtl="0"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rtl="0"/>
                  <a:endParaRPr lang="pt-BR"/>
                </a:p>
              </p:txBody>
            </p:sp>
          </p:grpSp>
          <p:sp>
            <p:nvSpPr>
              <p:cNvPr id="65" name="CaixaDeTexto 68">
                <a:extLst>
                  <a:ext uri="{FF2B5EF4-FFF2-40B4-BE49-F238E27FC236}">
                    <a16:creationId xmlns:a16="http://schemas.microsoft.com/office/drawing/2014/main" id="{93251745-F6AD-4EB8-AAE6-693EEF1A63B3}"/>
                  </a:ext>
                </a:extLst>
              </p:cNvPr>
              <p:cNvSpPr txBox="1"/>
              <p:nvPr/>
            </p:nvSpPr>
            <p:spPr>
              <a:xfrm>
                <a:off x="6193257" y="2880828"/>
                <a:ext cx="3709553" cy="5818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 rtl="0"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rtl="0"/>
                <a:r>
                  <a:rPr lang="pt-BR" sz="1600" dirty="0">
                    <a:solidFill>
                      <a:schemeClr val="bg1"/>
                    </a:solidFill>
                    <a:latin typeface="Calibri Bold" panose="020F0702030404030204" pitchFamily="34" charset="0"/>
                    <a:ea typeface="Lato" panose="020F0502020204030203" pitchFamily="34" charset="0"/>
                    <a:cs typeface="Calibri Bold" panose="020F0702030404030204" pitchFamily="34" charset="0"/>
                  </a:rPr>
                  <a:t>v</a:t>
                </a:r>
                <a:r>
                  <a:rPr lang="en" sz="1600" b="0" dirty="0">
                    <a:solidFill>
                      <a:schemeClr val="bg1"/>
                    </a:solidFill>
                    <a:effectLst/>
                    <a:latin typeface="Calibri Bold" panose="020F0702030404030204" pitchFamily="34" charset="0"/>
                    <a:ea typeface="Lato" panose="020F0502020204030203" pitchFamily="34" charset="0"/>
                    <a:cs typeface="Calibri Bold" panose="020F0702030404030204" pitchFamily="34" charset="0"/>
                  </a:rPr>
                  <a:t>ez consecutiva!</a:t>
                </a:r>
              </a:p>
            </p:txBody>
          </p:sp>
        </p:grpSp>
        <p:sp>
          <p:nvSpPr>
            <p:cNvPr id="62" name="Retângulo 61">
              <a:extLst>
                <a:ext uri="{FF2B5EF4-FFF2-40B4-BE49-F238E27FC236}">
                  <a16:creationId xmlns:a16="http://schemas.microsoft.com/office/drawing/2014/main" id="{58619797-8D31-43D5-AB9E-2F5FEE7DD6FF}"/>
                </a:ext>
              </a:extLst>
            </p:cNvPr>
            <p:cNvSpPr/>
            <p:nvPr/>
          </p:nvSpPr>
          <p:spPr>
            <a:xfrm>
              <a:off x="2997923" y="1839336"/>
              <a:ext cx="886066" cy="715581"/>
            </a:xfrm>
            <a:prstGeom prst="rect">
              <a:avLst/>
            </a:prstGeom>
          </p:spPr>
          <p:txBody>
            <a:bodyPr wrap="square" rtlCol="0">
              <a:spAutoFit/>
            </a:bodyPr>
            <a:lstStyle>
              <a:defPPr rtl="0"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rtl="0">
                <a:lnSpc>
                  <a:spcPct val="90000"/>
                </a:lnSpc>
                <a:spcAft>
                  <a:spcPts val="600"/>
                </a:spcAft>
              </a:pPr>
              <a:r>
                <a:rPr lang="en" sz="4500" b="0" dirty="0">
                  <a:solidFill>
                    <a:srgbClr val="3E7998"/>
                  </a:solidFill>
                  <a:latin typeface="Lato Black" panose="020F0A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5</a:t>
              </a:r>
            </a:p>
          </p:txBody>
        </p:sp>
        <p:sp>
          <p:nvSpPr>
            <p:cNvPr id="63" name="Retângulo 62">
              <a:extLst>
                <a:ext uri="{FF2B5EF4-FFF2-40B4-BE49-F238E27FC236}">
                  <a16:creationId xmlns:a16="http://schemas.microsoft.com/office/drawing/2014/main" id="{DFF6D8C2-C8B1-4541-B6E4-C145F4EE1A2D}"/>
                </a:ext>
              </a:extLst>
            </p:cNvPr>
            <p:cNvSpPr/>
            <p:nvPr/>
          </p:nvSpPr>
          <p:spPr>
            <a:xfrm>
              <a:off x="3425759" y="1971889"/>
              <a:ext cx="397616" cy="397032"/>
            </a:xfrm>
            <a:prstGeom prst="rect">
              <a:avLst/>
            </a:prstGeom>
          </p:spPr>
          <p:txBody>
            <a:bodyPr wrap="square" rtlCol="0">
              <a:spAutoFit/>
            </a:bodyPr>
            <a:lstStyle>
              <a:defPPr rtl="0"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rtl="0">
                <a:lnSpc>
                  <a:spcPct val="90000"/>
                </a:lnSpc>
                <a:spcAft>
                  <a:spcPts val="600"/>
                </a:spcAft>
              </a:pPr>
              <a:r>
                <a:rPr lang="en" sz="2200" dirty="0">
                  <a:solidFill>
                    <a:srgbClr val="3E7998"/>
                  </a:solidFill>
                  <a:latin typeface="Lato Black" panose="020F0A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ª</a:t>
              </a:r>
              <a:endParaRPr lang="en" sz="2200" b="0" dirty="0">
                <a:solidFill>
                  <a:srgbClr val="3E7998"/>
                </a:solidFill>
                <a:latin typeface="Lato Black" panose="020F0A02020204030203" pitchFamily="34" charset="0"/>
                <a:ea typeface="Lato" panose="020F0502020204030203" pitchFamily="34" charset="0"/>
                <a:cs typeface="Lato" panose="020F0502020204030203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3893949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/>
      <p:bldP spid="41" grpId="0"/>
      <p:bldP spid="59" grpId="0"/>
      <p:bldP spid="6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 descr="Uma imagem contendo trem, estrada, pista, carro&#10;&#10;Descrição gerada automaticamente">
            <a:extLst>
              <a:ext uri="{FF2B5EF4-FFF2-40B4-BE49-F238E27FC236}">
                <a16:creationId xmlns:a16="http://schemas.microsoft.com/office/drawing/2014/main" id="{7BE919E6-3EA5-4713-9919-AAB35CD216B7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44159" y="0"/>
            <a:ext cx="12242554" cy="6858000"/>
          </a:xfrm>
          <a:prstGeom prst="rect">
            <a:avLst/>
          </a:prstGeom>
        </p:spPr>
      </p:pic>
      <p:sp>
        <p:nvSpPr>
          <p:cNvPr id="3" name="Retângulo 2">
            <a:extLst>
              <a:ext uri="{FF2B5EF4-FFF2-40B4-BE49-F238E27FC236}">
                <a16:creationId xmlns:a16="http://schemas.microsoft.com/office/drawing/2014/main" id="{B5E09B15-736A-484A-A1B3-589F94FB8F05}"/>
              </a:ext>
            </a:extLst>
          </p:cNvPr>
          <p:cNvSpPr/>
          <p:nvPr/>
        </p:nvSpPr>
        <p:spPr>
          <a:xfrm>
            <a:off x="-44159" y="0"/>
            <a:ext cx="12242554" cy="6898532"/>
          </a:xfrm>
          <a:prstGeom prst="rect">
            <a:avLst/>
          </a:prstGeom>
          <a:gradFill flip="none" rotWithShape="1">
            <a:gsLst>
              <a:gs pos="100000">
                <a:srgbClr val="3E7998">
                  <a:alpha val="60000"/>
                </a:srgbClr>
              </a:gs>
              <a:gs pos="14000">
                <a:srgbClr val="00B9CE"/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b="0" dirty="0">
              <a:latin typeface="Lato Black" panose="020F0502020204030203" pitchFamily="34" charset="0"/>
              <a:ea typeface="Lato Black" panose="020F0502020204030203" pitchFamily="34" charset="0"/>
              <a:cs typeface="Lato Black" panose="020F0502020204030203" pitchFamily="34" charset="0"/>
            </a:endParaRPr>
          </a:p>
        </p:txBody>
      </p:sp>
      <p:sp>
        <p:nvSpPr>
          <p:cNvPr id="4" name="Forma Livre: Forma 3">
            <a:extLst>
              <a:ext uri="{FF2B5EF4-FFF2-40B4-BE49-F238E27FC236}">
                <a16:creationId xmlns:a16="http://schemas.microsoft.com/office/drawing/2014/main" id="{591CC6BD-F3AE-4B85-A45D-20CFDA521474}"/>
              </a:ext>
            </a:extLst>
          </p:cNvPr>
          <p:cNvSpPr/>
          <p:nvPr/>
        </p:nvSpPr>
        <p:spPr>
          <a:xfrm rot="3545854">
            <a:off x="1794962" y="807972"/>
            <a:ext cx="7917395" cy="10100345"/>
          </a:xfrm>
          <a:custGeom>
            <a:avLst/>
            <a:gdLst>
              <a:gd name="connsiteX0" fmla="*/ 3799646 w 8616730"/>
              <a:gd name="connsiteY0" fmla="*/ 8549982 h 10992498"/>
              <a:gd name="connsiteX1" fmla="*/ 3272687 w 8616730"/>
              <a:gd name="connsiteY1" fmla="*/ 4437680 h 10992498"/>
              <a:gd name="connsiteX2" fmla="*/ 7154402 w 8616730"/>
              <a:gd name="connsiteY2" fmla="*/ 2942100 h 10992498"/>
              <a:gd name="connsiteX3" fmla="*/ 8616730 w 8616730"/>
              <a:gd name="connsiteY3" fmla="*/ 499585 h 10992498"/>
              <a:gd name="connsiteX4" fmla="*/ 876434 w 8616730"/>
              <a:gd name="connsiteY4" fmla="*/ 3017277 h 10992498"/>
              <a:gd name="connsiteX5" fmla="*/ 2337317 w 8616730"/>
              <a:gd name="connsiteY5" fmla="*/ 10992498 h 10992498"/>
              <a:gd name="connsiteX6" fmla="*/ 3799646 w 8616730"/>
              <a:gd name="connsiteY6" fmla="*/ 8549982 h 109924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616730" h="10992498">
                <a:moveTo>
                  <a:pt x="3799646" y="8549982"/>
                </a:moveTo>
                <a:cubicBezTo>
                  <a:pt x="2718983" y="7497511"/>
                  <a:pt x="2458756" y="5798087"/>
                  <a:pt x="3272687" y="4437680"/>
                </a:cubicBezTo>
                <a:cubicBezTo>
                  <a:pt x="4086619" y="3077997"/>
                  <a:pt x="5711589" y="2496824"/>
                  <a:pt x="7154402" y="2942100"/>
                </a:cubicBezTo>
                <a:lnTo>
                  <a:pt x="8616730" y="499585"/>
                </a:lnTo>
                <a:cubicBezTo>
                  <a:pt x="5828691" y="-706854"/>
                  <a:pt x="2486225" y="325378"/>
                  <a:pt x="876434" y="3017277"/>
                </a:cubicBezTo>
                <a:cubicBezTo>
                  <a:pt x="-734080" y="5708453"/>
                  <a:pt x="-54599" y="9123927"/>
                  <a:pt x="2337317" y="10992498"/>
                </a:cubicBezTo>
                <a:lnTo>
                  <a:pt x="3799646" y="8549982"/>
                </a:lnTo>
                <a:close/>
              </a:path>
            </a:pathLst>
          </a:custGeom>
          <a:gradFill flip="none" rotWithShape="1">
            <a:gsLst>
              <a:gs pos="63000">
                <a:srgbClr val="00B9CE"/>
              </a:gs>
              <a:gs pos="32000">
                <a:srgbClr val="19375F">
                  <a:alpha val="55000"/>
                </a:srgbClr>
              </a:gs>
            </a:gsLst>
            <a:lin ang="1800000" scaled="0"/>
            <a:tileRect/>
          </a:gradFill>
          <a:ln w="72278" cap="flat">
            <a:noFill/>
            <a:prstDash val="solid"/>
            <a:miter/>
          </a:ln>
        </p:spPr>
        <p:txBody>
          <a:bodyPr rtlCol="0" anchor="ctr"/>
          <a:lstStyle/>
          <a:p>
            <a:endParaRPr lang="pt-BR" dirty="0"/>
          </a:p>
        </p:txBody>
      </p:sp>
      <p:pic>
        <p:nvPicPr>
          <p:cNvPr id="18" name="Imagem 17">
            <a:extLst>
              <a:ext uri="{FF2B5EF4-FFF2-40B4-BE49-F238E27FC236}">
                <a16:creationId xmlns:a16="http://schemas.microsoft.com/office/drawing/2014/main" id="{64B8D70A-D85B-46F2-8E72-BB232D17F7E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6510"/>
          <a:stretch/>
        </p:blipFill>
        <p:spPr>
          <a:xfrm>
            <a:off x="298202" y="-5136"/>
            <a:ext cx="11595597" cy="1586761"/>
          </a:xfrm>
          <a:prstGeom prst="rect">
            <a:avLst/>
          </a:prstGeom>
        </p:spPr>
      </p:pic>
      <p:sp>
        <p:nvSpPr>
          <p:cNvPr id="5" name="Retângulo 4">
            <a:extLst>
              <a:ext uri="{FF2B5EF4-FFF2-40B4-BE49-F238E27FC236}">
                <a16:creationId xmlns:a16="http://schemas.microsoft.com/office/drawing/2014/main" id="{F7AB45CC-BAC3-4EAB-8EC6-151CDABF7FCD}"/>
              </a:ext>
            </a:extLst>
          </p:cNvPr>
          <p:cNvSpPr/>
          <p:nvPr/>
        </p:nvSpPr>
        <p:spPr>
          <a:xfrm>
            <a:off x="4000500" y="312711"/>
            <a:ext cx="4191000" cy="5770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90000"/>
              </a:lnSpc>
              <a:spcAft>
                <a:spcPts val="600"/>
              </a:spcAft>
            </a:pPr>
            <a:r>
              <a:rPr lang="pt-BR" sz="3500" b="0" dirty="0">
                <a:solidFill>
                  <a:srgbClr val="3E7998"/>
                </a:solidFill>
                <a:latin typeface="Lato Black" panose="020F0A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O que fazemos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09508385-7860-4CE4-A198-48D5FD434DE2}"/>
              </a:ext>
            </a:extLst>
          </p:cNvPr>
          <p:cNvSpPr txBox="1"/>
          <p:nvPr/>
        </p:nvSpPr>
        <p:spPr>
          <a:xfrm>
            <a:off x="10069780" y="6667701"/>
            <a:ext cx="2198038" cy="2308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pt-BR" sz="900" b="1" dirty="0">
                <a:solidFill>
                  <a:schemeClr val="bg1"/>
                </a:solidFill>
                <a:effectLst/>
                <a:ea typeface="Arial" charset="0"/>
                <a:cs typeface="Arial" charset="0"/>
              </a:rPr>
              <a:t>©2021 ICTS. Todos os direitos reservados.</a:t>
            </a:r>
          </a:p>
        </p:txBody>
      </p:sp>
      <p:sp>
        <p:nvSpPr>
          <p:cNvPr id="21" name="CaixaDeTexto 39">
            <a:extLst>
              <a:ext uri="{FF2B5EF4-FFF2-40B4-BE49-F238E27FC236}">
                <a16:creationId xmlns:a16="http://schemas.microsoft.com/office/drawing/2014/main" id="{851D16B3-2C80-4ECA-BFAF-340C58865D4C}"/>
              </a:ext>
            </a:extLst>
          </p:cNvPr>
          <p:cNvSpPr txBox="1"/>
          <p:nvPr/>
        </p:nvSpPr>
        <p:spPr>
          <a:xfrm>
            <a:off x="3788950" y="1726373"/>
            <a:ext cx="808949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pt-BR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Provê consultoria e gestão de serviços de </a:t>
            </a:r>
            <a:r>
              <a:rPr lang="pt-BR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segurança</a:t>
            </a:r>
            <a:r>
              <a:rPr lang="pt-BR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empregando visão e conhecimento abrangente de riscos, com enfoque </a:t>
            </a:r>
            <a:r>
              <a:rPr lang="pt-BR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preventivo</a:t>
            </a:r>
            <a:r>
              <a:rPr lang="pt-BR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e aporte de </a:t>
            </a:r>
            <a:r>
              <a:rPr lang="pt-BR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inteligência, metodologia pioneira e tecnologias</a:t>
            </a:r>
            <a:r>
              <a:rPr lang="pt-BR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de ponta.</a:t>
            </a:r>
          </a:p>
        </p:txBody>
      </p:sp>
      <p:sp>
        <p:nvSpPr>
          <p:cNvPr id="22" name="CaixaDeTexto 39">
            <a:extLst>
              <a:ext uri="{FF2B5EF4-FFF2-40B4-BE49-F238E27FC236}">
                <a16:creationId xmlns:a16="http://schemas.microsoft.com/office/drawing/2014/main" id="{35BE4092-E868-43AA-B795-0BB7E6B60259}"/>
              </a:ext>
            </a:extLst>
          </p:cNvPr>
          <p:cNvSpPr txBox="1"/>
          <p:nvPr/>
        </p:nvSpPr>
        <p:spPr>
          <a:xfrm>
            <a:off x="3788951" y="2959713"/>
            <a:ext cx="808949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pt-BR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Combina a </a:t>
            </a:r>
            <a:r>
              <a:rPr lang="pt-BR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experiência e serviços especializados da ICTS </a:t>
            </a:r>
            <a:r>
              <a:rPr lang="pt-BR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em gestão de riscos, compliance, ESG, cibersegurança, privacidade, auditoria interna e investigação empresarial, com o </a:t>
            </a:r>
            <a:r>
              <a:rPr lang="pt-BR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alcance global e inovação da Protiviti</a:t>
            </a:r>
            <a:r>
              <a:rPr lang="pt-BR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endereçando riscos e desafios de negócio para proteger e maximizar o valor das organizações.</a:t>
            </a:r>
          </a:p>
        </p:txBody>
      </p:sp>
      <p:sp>
        <p:nvSpPr>
          <p:cNvPr id="27" name="CaixaDeTexto 39">
            <a:extLst>
              <a:ext uri="{FF2B5EF4-FFF2-40B4-BE49-F238E27FC236}">
                <a16:creationId xmlns:a16="http://schemas.microsoft.com/office/drawing/2014/main" id="{28D403C4-FBC5-46B7-AAB0-248D7D4AF8DD}"/>
              </a:ext>
            </a:extLst>
          </p:cNvPr>
          <p:cNvSpPr txBox="1"/>
          <p:nvPr/>
        </p:nvSpPr>
        <p:spPr>
          <a:xfrm>
            <a:off x="3788950" y="4409803"/>
            <a:ext cx="808949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pt-BR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Plataforma de soluções digitais para governança, riscos, compliance, cibersegurança, privacidade e ESG</a:t>
            </a:r>
            <a:r>
              <a:rPr lang="pt-BR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com escopo abrangente e abordagem descomplicada para inspirar e fortalecer a confiança e sustentabilidade nas relações.</a:t>
            </a:r>
          </a:p>
        </p:txBody>
      </p:sp>
      <p:sp>
        <p:nvSpPr>
          <p:cNvPr id="28" name="CaixaDeTexto 39">
            <a:extLst>
              <a:ext uri="{FF2B5EF4-FFF2-40B4-BE49-F238E27FC236}">
                <a16:creationId xmlns:a16="http://schemas.microsoft.com/office/drawing/2014/main" id="{17BAE32F-F9CD-4AFB-9A06-AC9D265545FE}"/>
              </a:ext>
            </a:extLst>
          </p:cNvPr>
          <p:cNvSpPr txBox="1"/>
          <p:nvPr/>
        </p:nvSpPr>
        <p:spPr>
          <a:xfrm>
            <a:off x="3788951" y="5698213"/>
            <a:ext cx="808949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pt-BR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Promove </a:t>
            </a:r>
            <a:r>
              <a:rPr lang="pt-BR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aprendizagem e engajamento em GRC e investigações empresariais</a:t>
            </a:r>
            <a:r>
              <a:rPr lang="pt-BR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desenvolvendo e compartilhando conhecimentos e experiências que ajudam a elevar o nível de excelência dos profissionais deste mercado.</a:t>
            </a:r>
          </a:p>
        </p:txBody>
      </p:sp>
      <p:grpSp>
        <p:nvGrpSpPr>
          <p:cNvPr id="29" name="Agrupar 97">
            <a:extLst>
              <a:ext uri="{FF2B5EF4-FFF2-40B4-BE49-F238E27FC236}">
                <a16:creationId xmlns:a16="http://schemas.microsoft.com/office/drawing/2014/main" id="{F41CFD23-4B32-4066-BB9C-D6C18310D82D}"/>
              </a:ext>
            </a:extLst>
          </p:cNvPr>
          <p:cNvGrpSpPr/>
          <p:nvPr/>
        </p:nvGrpSpPr>
        <p:grpSpPr>
          <a:xfrm rot="5400000">
            <a:off x="5892324" y="-2440061"/>
            <a:ext cx="99304" cy="10632056"/>
            <a:chOff x="6101474" y="880786"/>
            <a:chExt cx="181349" cy="5438368"/>
          </a:xfrm>
        </p:grpSpPr>
        <p:pic>
          <p:nvPicPr>
            <p:cNvPr id="30" name="Imagem 98">
              <a:extLst>
                <a:ext uri="{FF2B5EF4-FFF2-40B4-BE49-F238E27FC236}">
                  <a16:creationId xmlns:a16="http://schemas.microsoft.com/office/drawing/2014/main" id="{EBFB7050-0BA5-418D-A654-4ADEBA7DD6D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101474" y="1046779"/>
              <a:ext cx="181349" cy="5113040"/>
            </a:xfrm>
            <a:prstGeom prst="rect">
              <a:avLst/>
            </a:prstGeom>
          </p:spPr>
        </p:pic>
        <p:cxnSp>
          <p:nvCxnSpPr>
            <p:cNvPr id="31" name="Conector reto 99">
              <a:extLst>
                <a:ext uri="{FF2B5EF4-FFF2-40B4-BE49-F238E27FC236}">
                  <a16:creationId xmlns:a16="http://schemas.microsoft.com/office/drawing/2014/main" id="{07B4971B-7D46-4A10-A383-CB6902121FF3}"/>
                </a:ext>
              </a:extLst>
            </p:cNvPr>
            <p:cNvCxnSpPr>
              <a:cxnSpLocks/>
            </p:cNvCxnSpPr>
            <p:nvPr/>
          </p:nvCxnSpPr>
          <p:spPr>
            <a:xfrm>
              <a:off x="6107784" y="880786"/>
              <a:ext cx="0" cy="5438368"/>
            </a:xfrm>
            <a:prstGeom prst="line">
              <a:avLst/>
            </a:prstGeom>
            <a:ln w="50800">
              <a:gradFill>
                <a:gsLst>
                  <a:gs pos="65000">
                    <a:srgbClr val="FFFFFF"/>
                  </a:gs>
                  <a:gs pos="37000">
                    <a:schemeClr val="bg1"/>
                  </a:gs>
                  <a:gs pos="0">
                    <a:schemeClr val="accent1">
                      <a:lumMod val="5000"/>
                      <a:lumOff val="95000"/>
                      <a:alpha val="0"/>
                    </a:schemeClr>
                  </a:gs>
                  <a:gs pos="100000">
                    <a:schemeClr val="bg1">
                      <a:alpha val="0"/>
                    </a:schemeClr>
                  </a:gs>
                </a:gsLst>
                <a:lin ang="5400000" scaled="1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2" name="Agrupar 97">
            <a:extLst>
              <a:ext uri="{FF2B5EF4-FFF2-40B4-BE49-F238E27FC236}">
                <a16:creationId xmlns:a16="http://schemas.microsoft.com/office/drawing/2014/main" id="{1577C448-3B4C-485E-8AD9-6A460EE17B21}"/>
              </a:ext>
            </a:extLst>
          </p:cNvPr>
          <p:cNvGrpSpPr/>
          <p:nvPr/>
        </p:nvGrpSpPr>
        <p:grpSpPr>
          <a:xfrm rot="5400000">
            <a:off x="5892324" y="-994232"/>
            <a:ext cx="99304" cy="10632056"/>
            <a:chOff x="6101474" y="880786"/>
            <a:chExt cx="181349" cy="5438368"/>
          </a:xfrm>
        </p:grpSpPr>
        <p:pic>
          <p:nvPicPr>
            <p:cNvPr id="33" name="Imagem 98">
              <a:extLst>
                <a:ext uri="{FF2B5EF4-FFF2-40B4-BE49-F238E27FC236}">
                  <a16:creationId xmlns:a16="http://schemas.microsoft.com/office/drawing/2014/main" id="{BE63DD6B-2289-4370-97D8-E54C974055B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101474" y="1046779"/>
              <a:ext cx="181349" cy="5113040"/>
            </a:xfrm>
            <a:prstGeom prst="rect">
              <a:avLst/>
            </a:prstGeom>
          </p:spPr>
        </p:pic>
        <p:cxnSp>
          <p:nvCxnSpPr>
            <p:cNvPr id="34" name="Conector reto 99">
              <a:extLst>
                <a:ext uri="{FF2B5EF4-FFF2-40B4-BE49-F238E27FC236}">
                  <a16:creationId xmlns:a16="http://schemas.microsoft.com/office/drawing/2014/main" id="{9DF932C1-8C25-4B1F-9851-B96E7D6BA442}"/>
                </a:ext>
              </a:extLst>
            </p:cNvPr>
            <p:cNvCxnSpPr>
              <a:cxnSpLocks/>
            </p:cNvCxnSpPr>
            <p:nvPr/>
          </p:nvCxnSpPr>
          <p:spPr>
            <a:xfrm>
              <a:off x="6107784" y="880786"/>
              <a:ext cx="0" cy="5438368"/>
            </a:xfrm>
            <a:prstGeom prst="line">
              <a:avLst/>
            </a:prstGeom>
            <a:ln w="50800">
              <a:gradFill>
                <a:gsLst>
                  <a:gs pos="65000">
                    <a:srgbClr val="FFFFFF"/>
                  </a:gs>
                  <a:gs pos="37000">
                    <a:schemeClr val="bg1"/>
                  </a:gs>
                  <a:gs pos="0">
                    <a:schemeClr val="accent1">
                      <a:lumMod val="5000"/>
                      <a:lumOff val="95000"/>
                      <a:alpha val="0"/>
                    </a:schemeClr>
                  </a:gs>
                  <a:gs pos="100000">
                    <a:schemeClr val="bg1">
                      <a:alpha val="0"/>
                    </a:schemeClr>
                  </a:gs>
                </a:gsLst>
                <a:lin ang="5400000" scaled="1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5" name="Agrupar 97">
            <a:extLst>
              <a:ext uri="{FF2B5EF4-FFF2-40B4-BE49-F238E27FC236}">
                <a16:creationId xmlns:a16="http://schemas.microsoft.com/office/drawing/2014/main" id="{958D9AF0-7FC6-45E9-BD5F-245CD414EA8E}"/>
              </a:ext>
            </a:extLst>
          </p:cNvPr>
          <p:cNvGrpSpPr/>
          <p:nvPr/>
        </p:nvGrpSpPr>
        <p:grpSpPr>
          <a:xfrm rot="5400000">
            <a:off x="5892324" y="310888"/>
            <a:ext cx="99304" cy="10632056"/>
            <a:chOff x="6101474" y="880786"/>
            <a:chExt cx="181349" cy="5438368"/>
          </a:xfrm>
        </p:grpSpPr>
        <p:pic>
          <p:nvPicPr>
            <p:cNvPr id="36" name="Imagem 98">
              <a:extLst>
                <a:ext uri="{FF2B5EF4-FFF2-40B4-BE49-F238E27FC236}">
                  <a16:creationId xmlns:a16="http://schemas.microsoft.com/office/drawing/2014/main" id="{8F8882F5-0581-4DB5-9E4C-ED86E725AF7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101474" y="1046779"/>
              <a:ext cx="181349" cy="5113040"/>
            </a:xfrm>
            <a:prstGeom prst="rect">
              <a:avLst/>
            </a:prstGeom>
          </p:spPr>
        </p:pic>
        <p:cxnSp>
          <p:nvCxnSpPr>
            <p:cNvPr id="37" name="Conector reto 99">
              <a:extLst>
                <a:ext uri="{FF2B5EF4-FFF2-40B4-BE49-F238E27FC236}">
                  <a16:creationId xmlns:a16="http://schemas.microsoft.com/office/drawing/2014/main" id="{10A38744-E62A-4146-8068-59653ED1C4AE}"/>
                </a:ext>
              </a:extLst>
            </p:cNvPr>
            <p:cNvCxnSpPr>
              <a:cxnSpLocks/>
            </p:cNvCxnSpPr>
            <p:nvPr/>
          </p:nvCxnSpPr>
          <p:spPr>
            <a:xfrm>
              <a:off x="6107784" y="880786"/>
              <a:ext cx="0" cy="5438368"/>
            </a:xfrm>
            <a:prstGeom prst="line">
              <a:avLst/>
            </a:prstGeom>
            <a:ln w="50800">
              <a:gradFill>
                <a:gsLst>
                  <a:gs pos="65000">
                    <a:srgbClr val="FFFFFF"/>
                  </a:gs>
                  <a:gs pos="37000">
                    <a:schemeClr val="bg1"/>
                  </a:gs>
                  <a:gs pos="0">
                    <a:schemeClr val="accent1">
                      <a:lumMod val="5000"/>
                      <a:lumOff val="95000"/>
                      <a:alpha val="0"/>
                    </a:schemeClr>
                  </a:gs>
                  <a:gs pos="100000">
                    <a:schemeClr val="bg1">
                      <a:alpha val="0"/>
                    </a:schemeClr>
                  </a:gs>
                </a:gsLst>
                <a:lin ang="5400000" scaled="1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38" name="Imagem 37" descr="Ícone&#10;&#10;Descrição gerada automaticamente">
            <a:extLst>
              <a:ext uri="{FF2B5EF4-FFF2-40B4-BE49-F238E27FC236}">
                <a16:creationId xmlns:a16="http://schemas.microsoft.com/office/drawing/2014/main" id="{F0D8D46E-144E-4266-83BE-81F34BE1AF1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202" y="3398001"/>
            <a:ext cx="3097300" cy="478361"/>
          </a:xfrm>
          <a:prstGeom prst="rect">
            <a:avLst/>
          </a:prstGeom>
          <a:noFill/>
        </p:spPr>
      </p:pic>
      <p:pic>
        <p:nvPicPr>
          <p:cNvPr id="40" name="Imagem 39" descr="Logotipo, nome da empresa&#10;&#10;Descrição gerada automaticamente">
            <a:extLst>
              <a:ext uri="{FF2B5EF4-FFF2-40B4-BE49-F238E27FC236}">
                <a16:creationId xmlns:a16="http://schemas.microsoft.com/office/drawing/2014/main" id="{B5CAE66E-8D2F-4B11-A12A-946CDC716302}"/>
              </a:ext>
            </a:extLst>
          </p:cNvPr>
          <p:cNvPicPr>
            <a:picLocks noChangeAspect="1"/>
          </p:cNvPicPr>
          <p:nvPr/>
        </p:nvPicPr>
        <p:blipFill>
          <a:blip r:embed="rId7" cstate="hq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7311" y="4333870"/>
            <a:ext cx="2303083" cy="1068797"/>
          </a:xfrm>
          <a:prstGeom prst="rect">
            <a:avLst/>
          </a:prstGeom>
          <a:noFill/>
        </p:spPr>
      </p:pic>
      <p:pic>
        <p:nvPicPr>
          <p:cNvPr id="42" name="Imagem 41" descr="Uma imagem contendo Ícone&#10;&#10;Descrição gerada automaticamente">
            <a:extLst>
              <a:ext uri="{FF2B5EF4-FFF2-40B4-BE49-F238E27FC236}">
                <a16:creationId xmlns:a16="http://schemas.microsoft.com/office/drawing/2014/main" id="{B2325D0E-121D-4817-9860-DDDD7A3AFD8F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316" y="5985983"/>
            <a:ext cx="2715072" cy="410132"/>
          </a:xfrm>
          <a:prstGeom prst="rect">
            <a:avLst/>
          </a:prstGeom>
          <a:noFill/>
        </p:spPr>
      </p:pic>
      <p:pic>
        <p:nvPicPr>
          <p:cNvPr id="44" name="Imagem 43" descr="Logotipo&#10;&#10;Descrição gerada automaticamente">
            <a:extLst>
              <a:ext uri="{FF2B5EF4-FFF2-40B4-BE49-F238E27FC236}">
                <a16:creationId xmlns:a16="http://schemas.microsoft.com/office/drawing/2014/main" id="{52340A59-732C-44DE-BC25-685F4DFD026A}"/>
              </a:ext>
            </a:extLst>
          </p:cNvPr>
          <p:cNvPicPr>
            <a:picLocks noChangeAspect="1"/>
          </p:cNvPicPr>
          <p:nvPr/>
        </p:nvPicPr>
        <p:blipFill>
          <a:blip r:embed="rId11" cstate="hqprint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9044" y="1800662"/>
            <a:ext cx="1759617" cy="74155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7178335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42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42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42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42" presetClass="entr" presetSubtype="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42" presetClass="entr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21" grpId="0"/>
      <p:bldP spid="22" grpId="0"/>
      <p:bldP spid="27" grpId="0"/>
      <p:bldP spid="2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 descr="Uma imagem contendo pessoa, ao ar livre, homem, edifício&#10;&#10;Descrição gerada automaticamente">
            <a:extLst>
              <a:ext uri="{FF2B5EF4-FFF2-40B4-BE49-F238E27FC236}">
                <a16:creationId xmlns:a16="http://schemas.microsoft.com/office/drawing/2014/main" id="{A5DB2A63-36F5-483E-AE77-9D50EC737361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Retângulo 2">
            <a:extLst>
              <a:ext uri="{FF2B5EF4-FFF2-40B4-BE49-F238E27FC236}">
                <a16:creationId xmlns:a16="http://schemas.microsoft.com/office/drawing/2014/main" id="{2C153EF1-4838-47DF-9F26-83CFF42C2053}"/>
              </a:ext>
            </a:extLst>
          </p:cNvPr>
          <p:cNvSpPr/>
          <p:nvPr/>
        </p:nvSpPr>
        <p:spPr>
          <a:xfrm>
            <a:off x="-2281" y="-863"/>
            <a:ext cx="12194282" cy="6858864"/>
          </a:xfrm>
          <a:prstGeom prst="rect">
            <a:avLst/>
          </a:prstGeom>
          <a:gradFill flip="none" rotWithShape="1">
            <a:gsLst>
              <a:gs pos="0">
                <a:srgbClr val="19375F"/>
              </a:gs>
              <a:gs pos="48000">
                <a:srgbClr val="19375F">
                  <a:alpha val="1700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b="0" dirty="0">
              <a:latin typeface="Lato Black" panose="020F0502020204030203" pitchFamily="34" charset="0"/>
              <a:ea typeface="Lato Black" panose="020F0502020204030203" pitchFamily="34" charset="0"/>
              <a:cs typeface="Lato Black" panose="020F0502020204030203" pitchFamily="34" charset="0"/>
            </a:endParaRP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1116623D-428F-45BA-9377-AF9679FDB669}"/>
              </a:ext>
            </a:extLst>
          </p:cNvPr>
          <p:cNvSpPr txBox="1"/>
          <p:nvPr/>
        </p:nvSpPr>
        <p:spPr>
          <a:xfrm>
            <a:off x="10069780" y="6667701"/>
            <a:ext cx="2198038" cy="2308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pt-BR" sz="900" b="1" dirty="0">
                <a:solidFill>
                  <a:schemeClr val="bg1"/>
                </a:solidFill>
                <a:effectLst/>
                <a:ea typeface="Arial" charset="0"/>
                <a:cs typeface="Arial" charset="0"/>
              </a:rPr>
              <a:t>©2021 ICTS. Todos os direitos reservados.</a:t>
            </a:r>
          </a:p>
        </p:txBody>
      </p:sp>
      <p:sp>
        <p:nvSpPr>
          <p:cNvPr id="7" name="Elipse 6">
            <a:extLst>
              <a:ext uri="{FF2B5EF4-FFF2-40B4-BE49-F238E27FC236}">
                <a16:creationId xmlns:a16="http://schemas.microsoft.com/office/drawing/2014/main" id="{593F56D4-EC2E-430F-9D67-A022B284FB66}"/>
              </a:ext>
            </a:extLst>
          </p:cNvPr>
          <p:cNvSpPr/>
          <p:nvPr/>
        </p:nvSpPr>
        <p:spPr>
          <a:xfrm>
            <a:off x="4354574" y="2298421"/>
            <a:ext cx="3454830" cy="3454830"/>
          </a:xfrm>
          <a:prstGeom prst="ellipse">
            <a:avLst/>
          </a:prstGeom>
          <a:noFill/>
          <a:ln w="57150" cap="rnd">
            <a:solidFill>
              <a:schemeClr val="bg1"/>
            </a:solidFill>
            <a:prstDash val="sysDot"/>
            <a:round/>
          </a:ln>
          <a:effectLst>
            <a:outerShdw blurRad="127000" dist="762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>
              <a:lnSpc>
                <a:spcPts val="1400"/>
              </a:lnSpc>
            </a:pPr>
            <a:endParaRPr lang="pt-BR"/>
          </a:p>
        </p:txBody>
      </p:sp>
      <p:grpSp>
        <p:nvGrpSpPr>
          <p:cNvPr id="8" name="Gráfico 4044">
            <a:extLst>
              <a:ext uri="{FF2B5EF4-FFF2-40B4-BE49-F238E27FC236}">
                <a16:creationId xmlns:a16="http://schemas.microsoft.com/office/drawing/2014/main" id="{A7AF6B3B-E5AD-48BC-B24A-256C438BD62C}"/>
              </a:ext>
            </a:extLst>
          </p:cNvPr>
          <p:cNvGrpSpPr/>
          <p:nvPr/>
        </p:nvGrpSpPr>
        <p:grpSpPr>
          <a:xfrm>
            <a:off x="7032336" y="2540165"/>
            <a:ext cx="796935" cy="2968412"/>
            <a:chOff x="7293277" y="2516201"/>
            <a:chExt cx="796935" cy="2968412"/>
          </a:xfrm>
          <a:solidFill>
            <a:schemeClr val="accent1"/>
          </a:solidFill>
        </p:grpSpPr>
        <p:sp>
          <p:nvSpPr>
            <p:cNvPr id="9" name="Forma Livre: Forma 8">
              <a:extLst>
                <a:ext uri="{FF2B5EF4-FFF2-40B4-BE49-F238E27FC236}">
                  <a16:creationId xmlns:a16="http://schemas.microsoft.com/office/drawing/2014/main" id="{E504EDA2-52C3-4104-8EDB-BA3C321E31FE}"/>
                </a:ext>
              </a:extLst>
            </p:cNvPr>
            <p:cNvSpPr/>
            <p:nvPr/>
          </p:nvSpPr>
          <p:spPr>
            <a:xfrm>
              <a:off x="7293382" y="5316700"/>
              <a:ext cx="167912" cy="167913"/>
            </a:xfrm>
            <a:custGeom>
              <a:avLst/>
              <a:gdLst>
                <a:gd name="connsiteX0" fmla="*/ 151903 w 167912"/>
                <a:gd name="connsiteY0" fmla="*/ 34634 h 167913"/>
                <a:gd name="connsiteX1" fmla="*/ 133279 w 167912"/>
                <a:gd name="connsiteY1" fmla="*/ 151903 h 167913"/>
                <a:gd name="connsiteX2" fmla="*/ 16010 w 167912"/>
                <a:gd name="connsiteY2" fmla="*/ 133280 h 167913"/>
                <a:gd name="connsiteX3" fmla="*/ 34633 w 167912"/>
                <a:gd name="connsiteY3" fmla="*/ 16010 h 167913"/>
                <a:gd name="connsiteX4" fmla="*/ 151903 w 167912"/>
                <a:gd name="connsiteY4" fmla="*/ 34634 h 1679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7912" h="167913">
                  <a:moveTo>
                    <a:pt x="151903" y="34634"/>
                  </a:moveTo>
                  <a:cubicBezTo>
                    <a:pt x="179110" y="72171"/>
                    <a:pt x="170817" y="124695"/>
                    <a:pt x="133279" y="151903"/>
                  </a:cubicBezTo>
                  <a:cubicBezTo>
                    <a:pt x="95742" y="179111"/>
                    <a:pt x="43218" y="170817"/>
                    <a:pt x="16010" y="133280"/>
                  </a:cubicBezTo>
                  <a:cubicBezTo>
                    <a:pt x="-11198" y="95742"/>
                    <a:pt x="-2904" y="43218"/>
                    <a:pt x="34633" y="16010"/>
                  </a:cubicBezTo>
                  <a:cubicBezTo>
                    <a:pt x="72026" y="-11198"/>
                    <a:pt x="124550" y="-2904"/>
                    <a:pt x="151903" y="34634"/>
                  </a:cubicBezTo>
                  <a:close/>
                </a:path>
              </a:pathLst>
            </a:custGeom>
            <a:gradFill>
              <a:gsLst>
                <a:gs pos="50000">
                  <a:schemeClr val="accent1">
                    <a:lumMod val="5000"/>
                    <a:lumOff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5400000" scaled="1"/>
            </a:gradFill>
            <a:ln w="1453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r"/>
              <a:endParaRPr lang="pt-BR" dirty="0"/>
            </a:p>
          </p:txBody>
        </p:sp>
        <p:sp>
          <p:nvSpPr>
            <p:cNvPr id="10" name="Forma Livre: Forma 9">
              <a:extLst>
                <a:ext uri="{FF2B5EF4-FFF2-40B4-BE49-F238E27FC236}">
                  <a16:creationId xmlns:a16="http://schemas.microsoft.com/office/drawing/2014/main" id="{9FDBDBAE-2496-4F41-A0B6-4A9817CCA608}"/>
                </a:ext>
              </a:extLst>
            </p:cNvPr>
            <p:cNvSpPr/>
            <p:nvPr/>
          </p:nvSpPr>
          <p:spPr>
            <a:xfrm>
              <a:off x="7922051" y="4451275"/>
              <a:ext cx="168092" cy="168092"/>
            </a:xfrm>
            <a:custGeom>
              <a:avLst/>
              <a:gdLst>
                <a:gd name="connsiteX0" fmla="*/ 110017 w 168092"/>
                <a:gd name="connsiteY0" fmla="*/ 4097 h 168092"/>
                <a:gd name="connsiteX1" fmla="*/ 163996 w 168092"/>
                <a:gd name="connsiteY1" fmla="*/ 110017 h 168092"/>
                <a:gd name="connsiteX2" fmla="*/ 58075 w 168092"/>
                <a:gd name="connsiteY2" fmla="*/ 163996 h 168092"/>
                <a:gd name="connsiteX3" fmla="*/ 4097 w 168092"/>
                <a:gd name="connsiteY3" fmla="*/ 58075 h 168092"/>
                <a:gd name="connsiteX4" fmla="*/ 110017 w 168092"/>
                <a:gd name="connsiteY4" fmla="*/ 4097 h 1680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8092" h="168092">
                  <a:moveTo>
                    <a:pt x="110017" y="4097"/>
                  </a:moveTo>
                  <a:cubicBezTo>
                    <a:pt x="154102" y="18501"/>
                    <a:pt x="178255" y="65787"/>
                    <a:pt x="163996" y="110017"/>
                  </a:cubicBezTo>
                  <a:cubicBezTo>
                    <a:pt x="149592" y="154103"/>
                    <a:pt x="102306" y="178255"/>
                    <a:pt x="58075" y="163996"/>
                  </a:cubicBezTo>
                  <a:cubicBezTo>
                    <a:pt x="13990" y="149592"/>
                    <a:pt x="-10162" y="102306"/>
                    <a:pt x="4097" y="58075"/>
                  </a:cubicBezTo>
                  <a:cubicBezTo>
                    <a:pt x="18501" y="13990"/>
                    <a:pt x="65787" y="-10162"/>
                    <a:pt x="110017" y="4097"/>
                  </a:cubicBezTo>
                  <a:close/>
                </a:path>
              </a:pathLst>
            </a:custGeom>
            <a:gradFill>
              <a:gsLst>
                <a:gs pos="50000">
                  <a:schemeClr val="accent1">
                    <a:lumMod val="5000"/>
                    <a:lumOff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5400000" scaled="1"/>
            </a:gradFill>
            <a:ln w="1453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r"/>
              <a:endParaRPr lang="pt-BR"/>
            </a:p>
          </p:txBody>
        </p:sp>
        <p:sp>
          <p:nvSpPr>
            <p:cNvPr id="11" name="Forma Livre: Forma 10">
              <a:extLst>
                <a:ext uri="{FF2B5EF4-FFF2-40B4-BE49-F238E27FC236}">
                  <a16:creationId xmlns:a16="http://schemas.microsoft.com/office/drawing/2014/main" id="{EBD9E918-1C15-4216-9865-6BD775FD2EF3}"/>
                </a:ext>
              </a:extLst>
            </p:cNvPr>
            <p:cNvSpPr/>
            <p:nvPr/>
          </p:nvSpPr>
          <p:spPr>
            <a:xfrm>
              <a:off x="7921982" y="3381523"/>
              <a:ext cx="168230" cy="168229"/>
            </a:xfrm>
            <a:custGeom>
              <a:avLst/>
              <a:gdLst>
                <a:gd name="connsiteX0" fmla="*/ 58144 w 168230"/>
                <a:gd name="connsiteY0" fmla="*/ 4165 h 168229"/>
                <a:gd name="connsiteX1" fmla="*/ 164065 w 168230"/>
                <a:gd name="connsiteY1" fmla="*/ 58144 h 168229"/>
                <a:gd name="connsiteX2" fmla="*/ 110086 w 168230"/>
                <a:gd name="connsiteY2" fmla="*/ 164065 h 168229"/>
                <a:gd name="connsiteX3" fmla="*/ 4165 w 168230"/>
                <a:gd name="connsiteY3" fmla="*/ 110086 h 168229"/>
                <a:gd name="connsiteX4" fmla="*/ 58144 w 168230"/>
                <a:gd name="connsiteY4" fmla="*/ 4165 h 1682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8230" h="168229">
                  <a:moveTo>
                    <a:pt x="58144" y="4165"/>
                  </a:moveTo>
                  <a:cubicBezTo>
                    <a:pt x="102229" y="-10239"/>
                    <a:pt x="149661" y="13913"/>
                    <a:pt x="164065" y="58144"/>
                  </a:cubicBezTo>
                  <a:cubicBezTo>
                    <a:pt x="178469" y="102229"/>
                    <a:pt x="154317" y="149661"/>
                    <a:pt x="110086" y="164065"/>
                  </a:cubicBezTo>
                  <a:cubicBezTo>
                    <a:pt x="66001" y="178469"/>
                    <a:pt x="18569" y="154317"/>
                    <a:pt x="4165" y="110086"/>
                  </a:cubicBezTo>
                  <a:cubicBezTo>
                    <a:pt x="-10239" y="66001"/>
                    <a:pt x="13913" y="18569"/>
                    <a:pt x="58144" y="4165"/>
                  </a:cubicBezTo>
                  <a:close/>
                </a:path>
              </a:pathLst>
            </a:custGeom>
            <a:gradFill>
              <a:gsLst>
                <a:gs pos="50000">
                  <a:schemeClr val="accent1">
                    <a:lumMod val="5000"/>
                    <a:lumOff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5400000" scaled="1"/>
            </a:gradFill>
            <a:ln w="1453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r"/>
              <a:endParaRPr lang="pt-BR"/>
            </a:p>
          </p:txBody>
        </p:sp>
        <p:sp>
          <p:nvSpPr>
            <p:cNvPr id="12" name="Forma Livre: Forma 11">
              <a:extLst>
                <a:ext uri="{FF2B5EF4-FFF2-40B4-BE49-F238E27FC236}">
                  <a16:creationId xmlns:a16="http://schemas.microsoft.com/office/drawing/2014/main" id="{212C5E46-9532-4DF9-93A7-FF1C2F92F662}"/>
                </a:ext>
              </a:extLst>
            </p:cNvPr>
            <p:cNvSpPr/>
            <p:nvPr/>
          </p:nvSpPr>
          <p:spPr>
            <a:xfrm>
              <a:off x="7293277" y="2516201"/>
              <a:ext cx="168017" cy="167912"/>
            </a:xfrm>
            <a:custGeom>
              <a:avLst/>
              <a:gdLst>
                <a:gd name="connsiteX0" fmla="*/ 16115 w 168017"/>
                <a:gd name="connsiteY0" fmla="*/ 34633 h 167912"/>
                <a:gd name="connsiteX1" fmla="*/ 133384 w 168017"/>
                <a:gd name="connsiteY1" fmla="*/ 16010 h 167912"/>
                <a:gd name="connsiteX2" fmla="*/ 152007 w 168017"/>
                <a:gd name="connsiteY2" fmla="*/ 133279 h 167912"/>
                <a:gd name="connsiteX3" fmla="*/ 34738 w 168017"/>
                <a:gd name="connsiteY3" fmla="*/ 151903 h 167912"/>
                <a:gd name="connsiteX4" fmla="*/ 16115 w 168017"/>
                <a:gd name="connsiteY4" fmla="*/ 34633 h 167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8017" h="167912">
                  <a:moveTo>
                    <a:pt x="16115" y="34633"/>
                  </a:moveTo>
                  <a:cubicBezTo>
                    <a:pt x="43322" y="-2904"/>
                    <a:pt x="95991" y="-11198"/>
                    <a:pt x="133384" y="16010"/>
                  </a:cubicBezTo>
                  <a:cubicBezTo>
                    <a:pt x="170922" y="43218"/>
                    <a:pt x="179215" y="95887"/>
                    <a:pt x="152007" y="133279"/>
                  </a:cubicBezTo>
                  <a:cubicBezTo>
                    <a:pt x="124800" y="170817"/>
                    <a:pt x="72130" y="179111"/>
                    <a:pt x="34738" y="151903"/>
                  </a:cubicBezTo>
                  <a:cubicBezTo>
                    <a:pt x="-2945" y="124695"/>
                    <a:pt x="-11239" y="72171"/>
                    <a:pt x="16115" y="34633"/>
                  </a:cubicBezTo>
                  <a:close/>
                </a:path>
              </a:pathLst>
            </a:custGeom>
            <a:gradFill>
              <a:gsLst>
                <a:gs pos="50000">
                  <a:schemeClr val="accent1">
                    <a:lumMod val="5000"/>
                    <a:lumOff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5400000" scaled="1"/>
            </a:gradFill>
            <a:ln w="1453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r"/>
              <a:endParaRPr lang="pt-BR" dirty="0"/>
            </a:p>
          </p:txBody>
        </p:sp>
      </p:grpSp>
      <p:grpSp>
        <p:nvGrpSpPr>
          <p:cNvPr id="28" name="Gráfico 4044">
            <a:extLst>
              <a:ext uri="{FF2B5EF4-FFF2-40B4-BE49-F238E27FC236}">
                <a16:creationId xmlns:a16="http://schemas.microsoft.com/office/drawing/2014/main" id="{288C70F3-92BE-461D-A314-167FCCBA9E86}"/>
              </a:ext>
            </a:extLst>
          </p:cNvPr>
          <p:cNvGrpSpPr/>
          <p:nvPr/>
        </p:nvGrpSpPr>
        <p:grpSpPr>
          <a:xfrm flipH="1">
            <a:off x="4350413" y="2540165"/>
            <a:ext cx="796935" cy="2968412"/>
            <a:chOff x="7293277" y="2516201"/>
            <a:chExt cx="796935" cy="2968412"/>
          </a:xfrm>
          <a:solidFill>
            <a:schemeClr val="accent1"/>
          </a:solidFill>
        </p:grpSpPr>
        <p:sp>
          <p:nvSpPr>
            <p:cNvPr id="29" name="Forma Livre: Forma 28">
              <a:extLst>
                <a:ext uri="{FF2B5EF4-FFF2-40B4-BE49-F238E27FC236}">
                  <a16:creationId xmlns:a16="http://schemas.microsoft.com/office/drawing/2014/main" id="{D607EE54-6C30-41D8-AD32-75DB0FF83FE7}"/>
                </a:ext>
              </a:extLst>
            </p:cNvPr>
            <p:cNvSpPr/>
            <p:nvPr/>
          </p:nvSpPr>
          <p:spPr>
            <a:xfrm>
              <a:off x="7293382" y="5316700"/>
              <a:ext cx="167912" cy="167913"/>
            </a:xfrm>
            <a:custGeom>
              <a:avLst/>
              <a:gdLst>
                <a:gd name="connsiteX0" fmla="*/ 151903 w 167912"/>
                <a:gd name="connsiteY0" fmla="*/ 34634 h 167913"/>
                <a:gd name="connsiteX1" fmla="*/ 133279 w 167912"/>
                <a:gd name="connsiteY1" fmla="*/ 151903 h 167913"/>
                <a:gd name="connsiteX2" fmla="*/ 16010 w 167912"/>
                <a:gd name="connsiteY2" fmla="*/ 133280 h 167913"/>
                <a:gd name="connsiteX3" fmla="*/ 34633 w 167912"/>
                <a:gd name="connsiteY3" fmla="*/ 16010 h 167913"/>
                <a:gd name="connsiteX4" fmla="*/ 151903 w 167912"/>
                <a:gd name="connsiteY4" fmla="*/ 34634 h 1679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7912" h="167913">
                  <a:moveTo>
                    <a:pt x="151903" y="34634"/>
                  </a:moveTo>
                  <a:cubicBezTo>
                    <a:pt x="179110" y="72171"/>
                    <a:pt x="170817" y="124695"/>
                    <a:pt x="133279" y="151903"/>
                  </a:cubicBezTo>
                  <a:cubicBezTo>
                    <a:pt x="95742" y="179111"/>
                    <a:pt x="43218" y="170817"/>
                    <a:pt x="16010" y="133280"/>
                  </a:cubicBezTo>
                  <a:cubicBezTo>
                    <a:pt x="-11198" y="95742"/>
                    <a:pt x="-2904" y="43218"/>
                    <a:pt x="34633" y="16010"/>
                  </a:cubicBezTo>
                  <a:cubicBezTo>
                    <a:pt x="72026" y="-11198"/>
                    <a:pt x="124550" y="-2904"/>
                    <a:pt x="151903" y="34634"/>
                  </a:cubicBezTo>
                  <a:close/>
                </a:path>
              </a:pathLst>
            </a:custGeom>
            <a:gradFill>
              <a:gsLst>
                <a:gs pos="50000">
                  <a:schemeClr val="accent1">
                    <a:lumMod val="5000"/>
                    <a:lumOff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5400000" scaled="1"/>
            </a:gradFill>
            <a:ln w="1453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r"/>
              <a:endParaRPr lang="pt-BR" dirty="0"/>
            </a:p>
          </p:txBody>
        </p:sp>
        <p:sp>
          <p:nvSpPr>
            <p:cNvPr id="30" name="Forma Livre: Forma 29">
              <a:extLst>
                <a:ext uri="{FF2B5EF4-FFF2-40B4-BE49-F238E27FC236}">
                  <a16:creationId xmlns:a16="http://schemas.microsoft.com/office/drawing/2014/main" id="{3F249E61-51DC-4B77-84C2-5707CDF9602C}"/>
                </a:ext>
              </a:extLst>
            </p:cNvPr>
            <p:cNvSpPr/>
            <p:nvPr/>
          </p:nvSpPr>
          <p:spPr>
            <a:xfrm>
              <a:off x="7922051" y="4451275"/>
              <a:ext cx="168092" cy="168092"/>
            </a:xfrm>
            <a:custGeom>
              <a:avLst/>
              <a:gdLst>
                <a:gd name="connsiteX0" fmla="*/ 110017 w 168092"/>
                <a:gd name="connsiteY0" fmla="*/ 4097 h 168092"/>
                <a:gd name="connsiteX1" fmla="*/ 163996 w 168092"/>
                <a:gd name="connsiteY1" fmla="*/ 110017 h 168092"/>
                <a:gd name="connsiteX2" fmla="*/ 58075 w 168092"/>
                <a:gd name="connsiteY2" fmla="*/ 163996 h 168092"/>
                <a:gd name="connsiteX3" fmla="*/ 4097 w 168092"/>
                <a:gd name="connsiteY3" fmla="*/ 58075 h 168092"/>
                <a:gd name="connsiteX4" fmla="*/ 110017 w 168092"/>
                <a:gd name="connsiteY4" fmla="*/ 4097 h 1680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8092" h="168092">
                  <a:moveTo>
                    <a:pt x="110017" y="4097"/>
                  </a:moveTo>
                  <a:cubicBezTo>
                    <a:pt x="154102" y="18501"/>
                    <a:pt x="178255" y="65787"/>
                    <a:pt x="163996" y="110017"/>
                  </a:cubicBezTo>
                  <a:cubicBezTo>
                    <a:pt x="149592" y="154103"/>
                    <a:pt x="102306" y="178255"/>
                    <a:pt x="58075" y="163996"/>
                  </a:cubicBezTo>
                  <a:cubicBezTo>
                    <a:pt x="13990" y="149592"/>
                    <a:pt x="-10162" y="102306"/>
                    <a:pt x="4097" y="58075"/>
                  </a:cubicBezTo>
                  <a:cubicBezTo>
                    <a:pt x="18501" y="13990"/>
                    <a:pt x="65787" y="-10162"/>
                    <a:pt x="110017" y="4097"/>
                  </a:cubicBezTo>
                  <a:close/>
                </a:path>
              </a:pathLst>
            </a:custGeom>
            <a:gradFill>
              <a:gsLst>
                <a:gs pos="50000">
                  <a:schemeClr val="accent1">
                    <a:lumMod val="5000"/>
                    <a:lumOff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5400000" scaled="1"/>
            </a:gradFill>
            <a:ln w="1453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r"/>
              <a:endParaRPr lang="pt-BR"/>
            </a:p>
          </p:txBody>
        </p:sp>
        <p:sp>
          <p:nvSpPr>
            <p:cNvPr id="31" name="Forma Livre: Forma 30">
              <a:extLst>
                <a:ext uri="{FF2B5EF4-FFF2-40B4-BE49-F238E27FC236}">
                  <a16:creationId xmlns:a16="http://schemas.microsoft.com/office/drawing/2014/main" id="{422208D3-5BCC-4213-958B-DB4AFCBC6E0E}"/>
                </a:ext>
              </a:extLst>
            </p:cNvPr>
            <p:cNvSpPr/>
            <p:nvPr/>
          </p:nvSpPr>
          <p:spPr>
            <a:xfrm>
              <a:off x="7921982" y="3381523"/>
              <a:ext cx="168230" cy="168229"/>
            </a:xfrm>
            <a:custGeom>
              <a:avLst/>
              <a:gdLst>
                <a:gd name="connsiteX0" fmla="*/ 58144 w 168230"/>
                <a:gd name="connsiteY0" fmla="*/ 4165 h 168229"/>
                <a:gd name="connsiteX1" fmla="*/ 164065 w 168230"/>
                <a:gd name="connsiteY1" fmla="*/ 58144 h 168229"/>
                <a:gd name="connsiteX2" fmla="*/ 110086 w 168230"/>
                <a:gd name="connsiteY2" fmla="*/ 164065 h 168229"/>
                <a:gd name="connsiteX3" fmla="*/ 4165 w 168230"/>
                <a:gd name="connsiteY3" fmla="*/ 110086 h 168229"/>
                <a:gd name="connsiteX4" fmla="*/ 58144 w 168230"/>
                <a:gd name="connsiteY4" fmla="*/ 4165 h 1682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8230" h="168229">
                  <a:moveTo>
                    <a:pt x="58144" y="4165"/>
                  </a:moveTo>
                  <a:cubicBezTo>
                    <a:pt x="102229" y="-10239"/>
                    <a:pt x="149661" y="13913"/>
                    <a:pt x="164065" y="58144"/>
                  </a:cubicBezTo>
                  <a:cubicBezTo>
                    <a:pt x="178469" y="102229"/>
                    <a:pt x="154317" y="149661"/>
                    <a:pt x="110086" y="164065"/>
                  </a:cubicBezTo>
                  <a:cubicBezTo>
                    <a:pt x="66001" y="178469"/>
                    <a:pt x="18569" y="154317"/>
                    <a:pt x="4165" y="110086"/>
                  </a:cubicBezTo>
                  <a:cubicBezTo>
                    <a:pt x="-10239" y="66001"/>
                    <a:pt x="13913" y="18569"/>
                    <a:pt x="58144" y="4165"/>
                  </a:cubicBezTo>
                  <a:close/>
                </a:path>
              </a:pathLst>
            </a:custGeom>
            <a:gradFill>
              <a:gsLst>
                <a:gs pos="50000">
                  <a:schemeClr val="accent1">
                    <a:lumMod val="5000"/>
                    <a:lumOff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5400000" scaled="1"/>
            </a:gradFill>
            <a:ln w="1453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r"/>
              <a:endParaRPr lang="pt-BR"/>
            </a:p>
          </p:txBody>
        </p:sp>
        <p:sp>
          <p:nvSpPr>
            <p:cNvPr id="32" name="Forma Livre: Forma 31">
              <a:extLst>
                <a:ext uri="{FF2B5EF4-FFF2-40B4-BE49-F238E27FC236}">
                  <a16:creationId xmlns:a16="http://schemas.microsoft.com/office/drawing/2014/main" id="{E57AE836-3D67-4E91-AE0D-D8BA7A0C1FA9}"/>
                </a:ext>
              </a:extLst>
            </p:cNvPr>
            <p:cNvSpPr/>
            <p:nvPr/>
          </p:nvSpPr>
          <p:spPr>
            <a:xfrm>
              <a:off x="7293277" y="2516201"/>
              <a:ext cx="168017" cy="167912"/>
            </a:xfrm>
            <a:custGeom>
              <a:avLst/>
              <a:gdLst>
                <a:gd name="connsiteX0" fmla="*/ 16115 w 168017"/>
                <a:gd name="connsiteY0" fmla="*/ 34633 h 167912"/>
                <a:gd name="connsiteX1" fmla="*/ 133384 w 168017"/>
                <a:gd name="connsiteY1" fmla="*/ 16010 h 167912"/>
                <a:gd name="connsiteX2" fmla="*/ 152007 w 168017"/>
                <a:gd name="connsiteY2" fmla="*/ 133279 h 167912"/>
                <a:gd name="connsiteX3" fmla="*/ 34738 w 168017"/>
                <a:gd name="connsiteY3" fmla="*/ 151903 h 167912"/>
                <a:gd name="connsiteX4" fmla="*/ 16115 w 168017"/>
                <a:gd name="connsiteY4" fmla="*/ 34633 h 167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8017" h="167912">
                  <a:moveTo>
                    <a:pt x="16115" y="34633"/>
                  </a:moveTo>
                  <a:cubicBezTo>
                    <a:pt x="43322" y="-2904"/>
                    <a:pt x="95991" y="-11198"/>
                    <a:pt x="133384" y="16010"/>
                  </a:cubicBezTo>
                  <a:cubicBezTo>
                    <a:pt x="170922" y="43218"/>
                    <a:pt x="179215" y="95887"/>
                    <a:pt x="152007" y="133279"/>
                  </a:cubicBezTo>
                  <a:cubicBezTo>
                    <a:pt x="124800" y="170817"/>
                    <a:pt x="72130" y="179111"/>
                    <a:pt x="34738" y="151903"/>
                  </a:cubicBezTo>
                  <a:cubicBezTo>
                    <a:pt x="-2945" y="124695"/>
                    <a:pt x="-11239" y="72171"/>
                    <a:pt x="16115" y="34633"/>
                  </a:cubicBezTo>
                  <a:close/>
                </a:path>
              </a:pathLst>
            </a:custGeom>
            <a:gradFill>
              <a:gsLst>
                <a:gs pos="50000">
                  <a:schemeClr val="accent1">
                    <a:lumMod val="5000"/>
                    <a:lumOff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5400000" scaled="1"/>
            </a:gradFill>
            <a:ln w="1453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r"/>
              <a:endParaRPr lang="pt-BR" dirty="0"/>
            </a:p>
          </p:txBody>
        </p:sp>
      </p:grpSp>
      <p:grpSp>
        <p:nvGrpSpPr>
          <p:cNvPr id="48" name="Agrupar 47">
            <a:extLst>
              <a:ext uri="{FF2B5EF4-FFF2-40B4-BE49-F238E27FC236}">
                <a16:creationId xmlns:a16="http://schemas.microsoft.com/office/drawing/2014/main" id="{3B9922AC-4804-41D3-8749-AD843AB2EC7C}"/>
              </a:ext>
            </a:extLst>
          </p:cNvPr>
          <p:cNvGrpSpPr/>
          <p:nvPr/>
        </p:nvGrpSpPr>
        <p:grpSpPr>
          <a:xfrm>
            <a:off x="4100012" y="2493032"/>
            <a:ext cx="3983978" cy="3059045"/>
            <a:chOff x="4100012" y="2493032"/>
            <a:chExt cx="3983978" cy="3059045"/>
          </a:xfrm>
        </p:grpSpPr>
        <p:sp>
          <p:nvSpPr>
            <p:cNvPr id="49" name="Elipse 48">
              <a:extLst>
                <a:ext uri="{FF2B5EF4-FFF2-40B4-BE49-F238E27FC236}">
                  <a16:creationId xmlns:a16="http://schemas.microsoft.com/office/drawing/2014/main" id="{E37041C3-6115-4E02-94BD-70BDA68968F0}"/>
                </a:ext>
              </a:extLst>
            </p:cNvPr>
            <p:cNvSpPr/>
            <p:nvPr userDrawn="1"/>
          </p:nvSpPr>
          <p:spPr>
            <a:xfrm>
              <a:off x="4558510" y="2493032"/>
              <a:ext cx="3059045" cy="3059045"/>
            </a:xfrm>
            <a:prstGeom prst="ellipse">
              <a:avLst/>
            </a:prstGeom>
            <a:gradFill flip="none" rotWithShape="1">
              <a:gsLst>
                <a:gs pos="85000">
                  <a:srgbClr val="0D7695"/>
                </a:gs>
                <a:gs pos="1000">
                  <a:srgbClr val="19375F"/>
                </a:gs>
              </a:gsLst>
              <a:lin ang="16200000" scaled="1"/>
              <a:tileRect/>
            </a:gradFill>
            <a:ln w="57150">
              <a:noFill/>
            </a:ln>
            <a:effectLst>
              <a:outerShdw blurRad="127000" dist="76200" dir="8100000" algn="tr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>
                <a:lnSpc>
                  <a:spcPts val="1400"/>
                </a:lnSpc>
              </a:pPr>
              <a:endParaRPr lang="pt-BR"/>
            </a:p>
          </p:txBody>
        </p:sp>
        <p:sp>
          <p:nvSpPr>
            <p:cNvPr id="51" name="Retângulo 50">
              <a:extLst>
                <a:ext uri="{FF2B5EF4-FFF2-40B4-BE49-F238E27FC236}">
                  <a16:creationId xmlns:a16="http://schemas.microsoft.com/office/drawing/2014/main" id="{E9B5ADD9-5663-4FF6-BD8F-3F6DF38C548C}"/>
                </a:ext>
              </a:extLst>
            </p:cNvPr>
            <p:cNvSpPr/>
            <p:nvPr userDrawn="1"/>
          </p:nvSpPr>
          <p:spPr>
            <a:xfrm>
              <a:off x="4100012" y="3354501"/>
              <a:ext cx="3983978" cy="124649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pt-BR" sz="25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Lato" panose="020F0502020204030203" pitchFamily="34" charset="0"/>
                  <a:cs typeface="Calibri Bold" panose="020F0702030404030204" pitchFamily="34" charset="0"/>
                </a:rPr>
                <a:t>Segurança</a:t>
              </a:r>
            </a:p>
            <a:p>
              <a:pPr algn="ctr"/>
              <a:r>
                <a:rPr lang="pt-BR" sz="25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Lato" panose="020F0502020204030203" pitchFamily="34" charset="0"/>
                </a:rPr>
                <a:t>Empresarial, Pessoal</a:t>
              </a:r>
            </a:p>
            <a:p>
              <a:pPr algn="ctr"/>
              <a:r>
                <a:rPr lang="pt-BR" sz="25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Lato" panose="020F0502020204030203" pitchFamily="34" charset="0"/>
                </a:rPr>
                <a:t>&amp; Condominial</a:t>
              </a:r>
            </a:p>
          </p:txBody>
        </p:sp>
      </p:grpSp>
      <p:grpSp>
        <p:nvGrpSpPr>
          <p:cNvPr id="52" name="Agrupar 51">
            <a:extLst>
              <a:ext uri="{FF2B5EF4-FFF2-40B4-BE49-F238E27FC236}">
                <a16:creationId xmlns:a16="http://schemas.microsoft.com/office/drawing/2014/main" id="{F8F11485-0528-4483-8B39-9051820D52C1}"/>
              </a:ext>
            </a:extLst>
          </p:cNvPr>
          <p:cNvGrpSpPr/>
          <p:nvPr/>
        </p:nvGrpSpPr>
        <p:grpSpPr>
          <a:xfrm>
            <a:off x="1662840" y="1529105"/>
            <a:ext cx="8803471" cy="5052183"/>
            <a:chOff x="1662840" y="1529105"/>
            <a:chExt cx="8803471" cy="5052183"/>
          </a:xfrm>
        </p:grpSpPr>
        <p:grpSp>
          <p:nvGrpSpPr>
            <p:cNvPr id="53" name="Agrupar 52">
              <a:extLst>
                <a:ext uri="{FF2B5EF4-FFF2-40B4-BE49-F238E27FC236}">
                  <a16:creationId xmlns:a16="http://schemas.microsoft.com/office/drawing/2014/main" id="{A85D42BB-5267-49A2-A10E-75781F4CCB0E}"/>
                </a:ext>
              </a:extLst>
            </p:cNvPr>
            <p:cNvGrpSpPr/>
            <p:nvPr userDrawn="1"/>
          </p:nvGrpSpPr>
          <p:grpSpPr>
            <a:xfrm>
              <a:off x="7158766" y="1536333"/>
              <a:ext cx="3307545" cy="5044955"/>
              <a:chOff x="7158766" y="1536333"/>
              <a:chExt cx="3307545" cy="5044955"/>
            </a:xfrm>
          </p:grpSpPr>
          <p:grpSp>
            <p:nvGrpSpPr>
              <p:cNvPr id="64" name="Gráfico 4044">
                <a:extLst>
                  <a:ext uri="{FF2B5EF4-FFF2-40B4-BE49-F238E27FC236}">
                    <a16:creationId xmlns:a16="http://schemas.microsoft.com/office/drawing/2014/main" id="{E11D9EF0-268C-4F2F-880D-AC5795A9960F}"/>
                  </a:ext>
                </a:extLst>
              </p:cNvPr>
              <p:cNvGrpSpPr/>
              <p:nvPr/>
            </p:nvGrpSpPr>
            <p:grpSpPr>
              <a:xfrm>
                <a:off x="7158766" y="1536333"/>
                <a:ext cx="3307545" cy="5044955"/>
                <a:chOff x="7233084" y="1295935"/>
                <a:chExt cx="4243082" cy="6471917"/>
              </a:xfrm>
              <a:solidFill>
                <a:schemeClr val="accent1"/>
              </a:solidFill>
            </p:grpSpPr>
            <p:sp>
              <p:nvSpPr>
                <p:cNvPr id="69" name="Forma Livre: Forma 68">
                  <a:extLst>
                    <a:ext uri="{FF2B5EF4-FFF2-40B4-BE49-F238E27FC236}">
                      <a16:creationId xmlns:a16="http://schemas.microsoft.com/office/drawing/2014/main" id="{280EC8A8-9BF5-4A86-8B33-CA287982FA0B}"/>
                    </a:ext>
                  </a:extLst>
                </p:cNvPr>
                <p:cNvSpPr/>
                <p:nvPr/>
              </p:nvSpPr>
              <p:spPr>
                <a:xfrm>
                  <a:off x="7233084" y="6633859"/>
                  <a:ext cx="3022002" cy="1133993"/>
                </a:xfrm>
                <a:custGeom>
                  <a:avLst/>
                  <a:gdLst>
                    <a:gd name="connsiteX0" fmla="*/ 2468683 w 3022002"/>
                    <a:gd name="connsiteY0" fmla="*/ 27208 h 1133992"/>
                    <a:gd name="connsiteX1" fmla="*/ 554397 w 3022002"/>
                    <a:gd name="connsiteY1" fmla="*/ 27208 h 1133992"/>
                    <a:gd name="connsiteX2" fmla="*/ 314329 w 3022002"/>
                    <a:gd name="connsiteY2" fmla="*/ 81332 h 1133992"/>
                    <a:gd name="connsiteX3" fmla="*/ 131587 w 3022002"/>
                    <a:gd name="connsiteY3" fmla="*/ 0 h 1133992"/>
                    <a:gd name="connsiteX4" fmla="*/ 152538 w 3022002"/>
                    <a:gd name="connsiteY4" fmla="*/ 198893 h 1133992"/>
                    <a:gd name="connsiteX5" fmla="*/ 105689 w 3022002"/>
                    <a:gd name="connsiteY5" fmla="*/ 905419 h 1133992"/>
                    <a:gd name="connsiteX6" fmla="*/ 549741 w 3022002"/>
                    <a:gd name="connsiteY6" fmla="*/ 1133411 h 1133992"/>
                    <a:gd name="connsiteX7" fmla="*/ 2468538 w 3022002"/>
                    <a:gd name="connsiteY7" fmla="*/ 1133993 h 1133992"/>
                    <a:gd name="connsiteX8" fmla="*/ 3022003 w 3022002"/>
                    <a:gd name="connsiteY8" fmla="*/ 580673 h 1133992"/>
                    <a:gd name="connsiteX9" fmla="*/ 2468683 w 3022002"/>
                    <a:gd name="connsiteY9" fmla="*/ 27208 h 113399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3022002" h="1133992">
                      <a:moveTo>
                        <a:pt x="2468683" y="27208"/>
                      </a:moveTo>
                      <a:cubicBezTo>
                        <a:pt x="2468538" y="27208"/>
                        <a:pt x="554397" y="27208"/>
                        <a:pt x="554397" y="27208"/>
                      </a:cubicBezTo>
                      <a:cubicBezTo>
                        <a:pt x="472920" y="27062"/>
                        <a:pt x="390715" y="44667"/>
                        <a:pt x="314329" y="81332"/>
                      </a:cubicBezTo>
                      <a:lnTo>
                        <a:pt x="131587" y="0"/>
                      </a:lnTo>
                      <a:lnTo>
                        <a:pt x="152538" y="198893"/>
                      </a:lnTo>
                      <a:cubicBezTo>
                        <a:pt x="-28313" y="388473"/>
                        <a:pt x="-53920" y="685866"/>
                        <a:pt x="105689" y="905419"/>
                      </a:cubicBezTo>
                      <a:cubicBezTo>
                        <a:pt x="213065" y="1053243"/>
                        <a:pt x="380094" y="1132247"/>
                        <a:pt x="549741" y="1133411"/>
                      </a:cubicBezTo>
                      <a:cubicBezTo>
                        <a:pt x="549741" y="1133993"/>
                        <a:pt x="2468538" y="1133993"/>
                        <a:pt x="2468538" y="1133993"/>
                      </a:cubicBezTo>
                      <a:cubicBezTo>
                        <a:pt x="2774224" y="1133993"/>
                        <a:pt x="3022003" y="886214"/>
                        <a:pt x="3022003" y="580673"/>
                      </a:cubicBezTo>
                      <a:cubicBezTo>
                        <a:pt x="3022003" y="274987"/>
                        <a:pt x="2774224" y="27208"/>
                        <a:pt x="2468683" y="27208"/>
                      </a:cubicBezTo>
                      <a:close/>
                    </a:path>
                  </a:pathLst>
                </a:custGeom>
                <a:gradFill>
                  <a:gsLst>
                    <a:gs pos="50000">
                      <a:schemeClr val="accent1">
                        <a:lumMod val="5000"/>
                        <a:lumOff val="95000"/>
                      </a:schemeClr>
                    </a:gs>
                    <a:gs pos="100000">
                      <a:schemeClr val="bg1">
                        <a:lumMod val="75000"/>
                      </a:schemeClr>
                    </a:gs>
                  </a:gsLst>
                  <a:lin ang="5400000" scaled="1"/>
                </a:gradFill>
                <a:ln w="1453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algn="r"/>
                  <a:endParaRPr lang="pt-BR"/>
                </a:p>
              </p:txBody>
            </p:sp>
            <p:sp>
              <p:nvSpPr>
                <p:cNvPr id="70" name="Forma Livre: Forma 69">
                  <a:extLst>
                    <a:ext uri="{FF2B5EF4-FFF2-40B4-BE49-F238E27FC236}">
                      <a16:creationId xmlns:a16="http://schemas.microsoft.com/office/drawing/2014/main" id="{FE3F5021-48E9-457E-A106-0F0EDA648774}"/>
                    </a:ext>
                  </a:extLst>
                </p:cNvPr>
                <p:cNvSpPr/>
                <p:nvPr/>
              </p:nvSpPr>
              <p:spPr>
                <a:xfrm>
                  <a:off x="8301401" y="5015131"/>
                  <a:ext cx="3147797" cy="1106638"/>
                </a:xfrm>
                <a:custGeom>
                  <a:avLst/>
                  <a:gdLst>
                    <a:gd name="connsiteX0" fmla="*/ 2594478 w 3147797"/>
                    <a:gd name="connsiteY0" fmla="*/ 0 h 1106639"/>
                    <a:gd name="connsiteX1" fmla="*/ 675536 w 3147797"/>
                    <a:gd name="connsiteY1" fmla="*/ 0 h 1106639"/>
                    <a:gd name="connsiteX2" fmla="*/ 195546 w 3147797"/>
                    <a:gd name="connsiteY2" fmla="*/ 290118 h 1106639"/>
                    <a:gd name="connsiteX3" fmla="*/ 0 w 3147797"/>
                    <a:gd name="connsiteY3" fmla="*/ 331730 h 1106639"/>
                    <a:gd name="connsiteX4" fmla="*/ 133856 w 3147797"/>
                    <a:gd name="connsiteY4" fmla="*/ 480281 h 1106639"/>
                    <a:gd name="connsiteX5" fmla="*/ 511126 w 3147797"/>
                    <a:gd name="connsiteY5" fmla="*/ 1079432 h 1106639"/>
                    <a:gd name="connsiteX6" fmla="*/ 675536 w 3147797"/>
                    <a:gd name="connsiteY6" fmla="*/ 1106640 h 1106639"/>
                    <a:gd name="connsiteX7" fmla="*/ 2594332 w 3147797"/>
                    <a:gd name="connsiteY7" fmla="*/ 1106640 h 1106639"/>
                    <a:gd name="connsiteX8" fmla="*/ 3147798 w 3147797"/>
                    <a:gd name="connsiteY8" fmla="*/ 553320 h 1106639"/>
                    <a:gd name="connsiteX9" fmla="*/ 2594478 w 3147797"/>
                    <a:gd name="connsiteY9" fmla="*/ 0 h 110663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3147797" h="1106639">
                      <a:moveTo>
                        <a:pt x="2594478" y="0"/>
                      </a:moveTo>
                      <a:cubicBezTo>
                        <a:pt x="2594332" y="0"/>
                        <a:pt x="675536" y="0"/>
                        <a:pt x="675536" y="0"/>
                      </a:cubicBezTo>
                      <a:cubicBezTo>
                        <a:pt x="477225" y="2473"/>
                        <a:pt x="291573" y="112177"/>
                        <a:pt x="195546" y="290118"/>
                      </a:cubicBezTo>
                      <a:lnTo>
                        <a:pt x="0" y="331730"/>
                      </a:lnTo>
                      <a:lnTo>
                        <a:pt x="133856" y="480281"/>
                      </a:lnTo>
                      <a:cubicBezTo>
                        <a:pt x="98937" y="739991"/>
                        <a:pt x="253162" y="995626"/>
                        <a:pt x="511126" y="1079432"/>
                      </a:cubicBezTo>
                      <a:cubicBezTo>
                        <a:pt x="565687" y="1097182"/>
                        <a:pt x="620975" y="1105912"/>
                        <a:pt x="675536" y="1106640"/>
                      </a:cubicBezTo>
                      <a:cubicBezTo>
                        <a:pt x="675536" y="1106640"/>
                        <a:pt x="2594332" y="1106640"/>
                        <a:pt x="2594332" y="1106640"/>
                      </a:cubicBezTo>
                      <a:cubicBezTo>
                        <a:pt x="2900019" y="1106640"/>
                        <a:pt x="3147798" y="858860"/>
                        <a:pt x="3147798" y="553320"/>
                      </a:cubicBezTo>
                      <a:cubicBezTo>
                        <a:pt x="3147798" y="247779"/>
                        <a:pt x="2900019" y="0"/>
                        <a:pt x="2594478" y="0"/>
                      </a:cubicBezTo>
                      <a:close/>
                    </a:path>
                  </a:pathLst>
                </a:custGeom>
                <a:gradFill>
                  <a:gsLst>
                    <a:gs pos="50000">
                      <a:schemeClr val="accent1">
                        <a:lumMod val="5000"/>
                        <a:lumOff val="95000"/>
                      </a:schemeClr>
                    </a:gs>
                    <a:gs pos="100000">
                      <a:schemeClr val="bg1">
                        <a:lumMod val="75000"/>
                      </a:schemeClr>
                    </a:gs>
                  </a:gsLst>
                  <a:lin ang="5400000" scaled="1"/>
                </a:gradFill>
                <a:ln w="1453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algn="r"/>
                  <a:endParaRPr lang="pt-BR"/>
                </a:p>
              </p:txBody>
            </p:sp>
            <p:sp>
              <p:nvSpPr>
                <p:cNvPr id="71" name="Forma Livre: Forma 70">
                  <a:extLst>
                    <a:ext uri="{FF2B5EF4-FFF2-40B4-BE49-F238E27FC236}">
                      <a16:creationId xmlns:a16="http://schemas.microsoft.com/office/drawing/2014/main" id="{EB2C2A49-ACDC-4C24-8F5B-6968EA64186D}"/>
                    </a:ext>
                  </a:extLst>
                </p:cNvPr>
                <p:cNvSpPr/>
                <p:nvPr/>
              </p:nvSpPr>
              <p:spPr>
                <a:xfrm>
                  <a:off x="8328369" y="2981449"/>
                  <a:ext cx="3147797" cy="1106638"/>
                </a:xfrm>
                <a:custGeom>
                  <a:avLst/>
                  <a:gdLst>
                    <a:gd name="connsiteX0" fmla="*/ 2594478 w 3147797"/>
                    <a:gd name="connsiteY0" fmla="*/ 0 h 1106639"/>
                    <a:gd name="connsiteX1" fmla="*/ 675536 w 3147797"/>
                    <a:gd name="connsiteY1" fmla="*/ 0 h 1106639"/>
                    <a:gd name="connsiteX2" fmla="*/ 511126 w 3147797"/>
                    <a:gd name="connsiteY2" fmla="*/ 27208 h 1106639"/>
                    <a:gd name="connsiteX3" fmla="*/ 133856 w 3147797"/>
                    <a:gd name="connsiteY3" fmla="*/ 626358 h 1106639"/>
                    <a:gd name="connsiteX4" fmla="*/ 0 w 3147797"/>
                    <a:gd name="connsiteY4" fmla="*/ 774910 h 1106639"/>
                    <a:gd name="connsiteX5" fmla="*/ 195546 w 3147797"/>
                    <a:gd name="connsiteY5" fmla="*/ 816521 h 1106639"/>
                    <a:gd name="connsiteX6" fmla="*/ 675536 w 3147797"/>
                    <a:gd name="connsiteY6" fmla="*/ 1106494 h 1106639"/>
                    <a:gd name="connsiteX7" fmla="*/ 2594332 w 3147797"/>
                    <a:gd name="connsiteY7" fmla="*/ 1106640 h 1106639"/>
                    <a:gd name="connsiteX8" fmla="*/ 3147798 w 3147797"/>
                    <a:gd name="connsiteY8" fmla="*/ 553320 h 1106639"/>
                    <a:gd name="connsiteX9" fmla="*/ 2594478 w 3147797"/>
                    <a:gd name="connsiteY9" fmla="*/ 0 h 110663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3147797" h="1106639">
                      <a:moveTo>
                        <a:pt x="2594478" y="0"/>
                      </a:moveTo>
                      <a:cubicBezTo>
                        <a:pt x="2594332" y="0"/>
                        <a:pt x="675536" y="0"/>
                        <a:pt x="675536" y="0"/>
                      </a:cubicBezTo>
                      <a:cubicBezTo>
                        <a:pt x="620975" y="728"/>
                        <a:pt x="565687" y="9457"/>
                        <a:pt x="511126" y="27208"/>
                      </a:cubicBezTo>
                      <a:cubicBezTo>
                        <a:pt x="253017" y="111013"/>
                        <a:pt x="98937" y="366649"/>
                        <a:pt x="133856" y="626358"/>
                      </a:cubicBezTo>
                      <a:lnTo>
                        <a:pt x="0" y="774910"/>
                      </a:lnTo>
                      <a:lnTo>
                        <a:pt x="195546" y="816521"/>
                      </a:lnTo>
                      <a:cubicBezTo>
                        <a:pt x="291573" y="994462"/>
                        <a:pt x="477225" y="1104166"/>
                        <a:pt x="675536" y="1106494"/>
                      </a:cubicBezTo>
                      <a:cubicBezTo>
                        <a:pt x="675536" y="1106640"/>
                        <a:pt x="2594332" y="1106640"/>
                        <a:pt x="2594332" y="1106640"/>
                      </a:cubicBezTo>
                      <a:cubicBezTo>
                        <a:pt x="2900019" y="1106640"/>
                        <a:pt x="3147798" y="858861"/>
                        <a:pt x="3147798" y="553320"/>
                      </a:cubicBezTo>
                      <a:cubicBezTo>
                        <a:pt x="3147798" y="247779"/>
                        <a:pt x="2900019" y="0"/>
                        <a:pt x="2594478" y="0"/>
                      </a:cubicBezTo>
                      <a:close/>
                    </a:path>
                  </a:pathLst>
                </a:custGeom>
                <a:gradFill>
                  <a:gsLst>
                    <a:gs pos="50000">
                      <a:schemeClr val="accent1">
                        <a:lumMod val="5000"/>
                        <a:lumOff val="95000"/>
                      </a:schemeClr>
                    </a:gs>
                    <a:gs pos="100000">
                      <a:schemeClr val="bg1">
                        <a:lumMod val="75000"/>
                      </a:schemeClr>
                    </a:gs>
                  </a:gsLst>
                  <a:lin ang="5400000" scaled="1"/>
                </a:gradFill>
                <a:ln w="1453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algn="r"/>
                  <a:endParaRPr lang="pt-BR"/>
                </a:p>
              </p:txBody>
            </p:sp>
            <p:sp>
              <p:nvSpPr>
                <p:cNvPr id="72" name="Forma Livre: Forma 71">
                  <a:extLst>
                    <a:ext uri="{FF2B5EF4-FFF2-40B4-BE49-F238E27FC236}">
                      <a16:creationId xmlns:a16="http://schemas.microsoft.com/office/drawing/2014/main" id="{B1143C1F-79AF-4029-92C9-04A9913B19E1}"/>
                    </a:ext>
                  </a:extLst>
                </p:cNvPr>
                <p:cNvSpPr/>
                <p:nvPr/>
              </p:nvSpPr>
              <p:spPr>
                <a:xfrm>
                  <a:off x="7369919" y="1295935"/>
                  <a:ext cx="3021942" cy="1133556"/>
                </a:xfrm>
                <a:custGeom>
                  <a:avLst/>
                  <a:gdLst>
                    <a:gd name="connsiteX0" fmla="*/ 2468623 w 3021942"/>
                    <a:gd name="connsiteY0" fmla="*/ 0 h 1133556"/>
                    <a:gd name="connsiteX1" fmla="*/ 549682 w 3021942"/>
                    <a:gd name="connsiteY1" fmla="*/ 0 h 1133556"/>
                    <a:gd name="connsiteX2" fmla="*/ 105629 w 3021942"/>
                    <a:gd name="connsiteY2" fmla="*/ 228137 h 1133556"/>
                    <a:gd name="connsiteX3" fmla="*/ 152479 w 3021942"/>
                    <a:gd name="connsiteY3" fmla="*/ 934664 h 1133556"/>
                    <a:gd name="connsiteX4" fmla="*/ 131527 w 3021942"/>
                    <a:gd name="connsiteY4" fmla="*/ 1133556 h 1133556"/>
                    <a:gd name="connsiteX5" fmla="*/ 314270 w 3021942"/>
                    <a:gd name="connsiteY5" fmla="*/ 1052224 h 1133556"/>
                    <a:gd name="connsiteX6" fmla="*/ 549682 w 3021942"/>
                    <a:gd name="connsiteY6" fmla="*/ 1106349 h 1133556"/>
                    <a:gd name="connsiteX7" fmla="*/ 2468478 w 3021942"/>
                    <a:gd name="connsiteY7" fmla="*/ 1106785 h 1133556"/>
                    <a:gd name="connsiteX8" fmla="*/ 3021943 w 3021942"/>
                    <a:gd name="connsiteY8" fmla="*/ 553465 h 1133556"/>
                    <a:gd name="connsiteX9" fmla="*/ 2468623 w 3021942"/>
                    <a:gd name="connsiteY9" fmla="*/ 0 h 113355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3021942" h="1133556">
                      <a:moveTo>
                        <a:pt x="2468623" y="0"/>
                      </a:moveTo>
                      <a:cubicBezTo>
                        <a:pt x="2468478" y="0"/>
                        <a:pt x="549682" y="0"/>
                        <a:pt x="549682" y="0"/>
                      </a:cubicBezTo>
                      <a:cubicBezTo>
                        <a:pt x="379888" y="1309"/>
                        <a:pt x="213005" y="80168"/>
                        <a:pt x="105629" y="228137"/>
                      </a:cubicBezTo>
                      <a:cubicBezTo>
                        <a:pt x="-53834" y="447690"/>
                        <a:pt x="-28372" y="745083"/>
                        <a:pt x="152479" y="934664"/>
                      </a:cubicBezTo>
                      <a:lnTo>
                        <a:pt x="131527" y="1133556"/>
                      </a:lnTo>
                      <a:lnTo>
                        <a:pt x="314270" y="1052224"/>
                      </a:lnTo>
                      <a:cubicBezTo>
                        <a:pt x="389200" y="1088162"/>
                        <a:pt x="469659" y="1105912"/>
                        <a:pt x="549682" y="1106349"/>
                      </a:cubicBezTo>
                      <a:cubicBezTo>
                        <a:pt x="549682" y="1106349"/>
                        <a:pt x="2468478" y="1106785"/>
                        <a:pt x="2468478" y="1106785"/>
                      </a:cubicBezTo>
                      <a:cubicBezTo>
                        <a:pt x="2774164" y="1106785"/>
                        <a:pt x="3021943" y="859006"/>
                        <a:pt x="3021943" y="553465"/>
                      </a:cubicBezTo>
                      <a:cubicBezTo>
                        <a:pt x="3021943" y="247779"/>
                        <a:pt x="2774164" y="0"/>
                        <a:pt x="2468623" y="0"/>
                      </a:cubicBezTo>
                      <a:close/>
                    </a:path>
                  </a:pathLst>
                </a:custGeom>
                <a:gradFill>
                  <a:gsLst>
                    <a:gs pos="50000">
                      <a:schemeClr val="accent1">
                        <a:lumMod val="5000"/>
                        <a:lumOff val="95000"/>
                      </a:schemeClr>
                    </a:gs>
                    <a:gs pos="100000">
                      <a:schemeClr val="bg1">
                        <a:lumMod val="75000"/>
                      </a:schemeClr>
                    </a:gs>
                  </a:gsLst>
                  <a:lin ang="5400000" scaled="1"/>
                </a:gradFill>
                <a:ln w="1453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algn="r"/>
                  <a:endParaRPr lang="pt-BR" dirty="0"/>
                </a:p>
              </p:txBody>
            </p:sp>
          </p:grpSp>
          <p:sp>
            <p:nvSpPr>
              <p:cNvPr id="65" name="CaixaDeTexto 108">
                <a:extLst>
                  <a:ext uri="{FF2B5EF4-FFF2-40B4-BE49-F238E27FC236}">
                    <a16:creationId xmlns:a16="http://schemas.microsoft.com/office/drawing/2014/main" id="{0A4C7805-A476-41B5-AB37-D8FF42228D83}"/>
                  </a:ext>
                </a:extLst>
              </p:cNvPr>
              <p:cNvSpPr txBox="1"/>
              <p:nvPr/>
            </p:nvSpPr>
            <p:spPr>
              <a:xfrm>
                <a:off x="7563711" y="1712473"/>
                <a:ext cx="1820182" cy="541046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pPr algn="ctr">
                  <a:lnSpc>
                    <a:spcPct val="80000"/>
                  </a:lnSpc>
                  <a:spcAft>
                    <a:spcPts val="450"/>
                  </a:spcAft>
                </a:pPr>
                <a:r>
                  <a:rPr lang="pt-BR" sz="1800" b="1" dirty="0">
                    <a:solidFill>
                      <a:srgbClr val="19375F"/>
                    </a:solidFill>
                    <a:latin typeface="Lato" panose="020F0502020204030203" pitchFamily="34" charset="0"/>
                    <a:ea typeface="Lato" panose="020F0502020204030203" pitchFamily="34" charset="0"/>
                    <a:cs typeface="Lato" panose="020F0502020204030203" pitchFamily="34" charset="0"/>
                  </a:rPr>
                  <a:t>Monitoramento inteligente</a:t>
                </a:r>
              </a:p>
            </p:txBody>
          </p:sp>
          <p:sp>
            <p:nvSpPr>
              <p:cNvPr id="66" name="CaixaDeTexto 108">
                <a:extLst>
                  <a:ext uri="{FF2B5EF4-FFF2-40B4-BE49-F238E27FC236}">
                    <a16:creationId xmlns:a16="http://schemas.microsoft.com/office/drawing/2014/main" id="{9DAEAE27-883F-4411-854B-9EEF4C25C5B8}"/>
                  </a:ext>
                </a:extLst>
              </p:cNvPr>
              <p:cNvSpPr txBox="1"/>
              <p:nvPr/>
            </p:nvSpPr>
            <p:spPr>
              <a:xfrm>
                <a:off x="7413002" y="5910348"/>
                <a:ext cx="1847222" cy="541046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pPr algn="ctr">
                  <a:lnSpc>
                    <a:spcPct val="80000"/>
                  </a:lnSpc>
                  <a:spcAft>
                    <a:spcPts val="450"/>
                  </a:spcAft>
                </a:pPr>
                <a:r>
                  <a:rPr lang="pt-BR" sz="1800" b="1" dirty="0">
                    <a:solidFill>
                      <a:srgbClr val="19375F"/>
                    </a:solidFill>
                    <a:latin typeface="Lato" panose="020F0502020204030203" pitchFamily="34" charset="0"/>
                    <a:ea typeface="Lato" panose="020F0502020204030203" pitchFamily="34" charset="0"/>
                    <a:cs typeface="Lato" panose="020F0502020204030203" pitchFamily="34" charset="0"/>
                  </a:rPr>
                  <a:t>Varredura de ambientes</a:t>
                </a:r>
              </a:p>
            </p:txBody>
          </p:sp>
          <p:sp>
            <p:nvSpPr>
              <p:cNvPr id="67" name="CaixaDeTexto 108">
                <a:extLst>
                  <a:ext uri="{FF2B5EF4-FFF2-40B4-BE49-F238E27FC236}">
                    <a16:creationId xmlns:a16="http://schemas.microsoft.com/office/drawing/2014/main" id="{C498CB5D-8D6A-43A4-AA8C-07A1F23C8791}"/>
                  </a:ext>
                </a:extLst>
              </p:cNvPr>
              <p:cNvSpPr txBox="1"/>
              <p:nvPr/>
            </p:nvSpPr>
            <p:spPr>
              <a:xfrm>
                <a:off x="8254548" y="4611792"/>
                <a:ext cx="2136902" cy="541046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pPr algn="ctr">
                  <a:lnSpc>
                    <a:spcPct val="80000"/>
                  </a:lnSpc>
                  <a:spcAft>
                    <a:spcPts val="450"/>
                  </a:spcAft>
                </a:pPr>
                <a:r>
                  <a:rPr lang="pt-BR" sz="1800" b="1" dirty="0">
                    <a:solidFill>
                      <a:srgbClr val="19375F"/>
                    </a:solidFill>
                    <a:latin typeface="Lato" panose="020F0502020204030203" pitchFamily="34" charset="0"/>
                    <a:ea typeface="Lato" panose="020F0502020204030203" pitchFamily="34" charset="0"/>
                    <a:cs typeface="Lato" panose="020F0502020204030203" pitchFamily="34" charset="0"/>
                  </a:rPr>
                  <a:t>Treinamentos especializados</a:t>
                </a:r>
              </a:p>
            </p:txBody>
          </p:sp>
          <p:sp>
            <p:nvSpPr>
              <p:cNvPr id="68" name="CaixaDeTexto 108">
                <a:extLst>
                  <a:ext uri="{FF2B5EF4-FFF2-40B4-BE49-F238E27FC236}">
                    <a16:creationId xmlns:a16="http://schemas.microsoft.com/office/drawing/2014/main" id="{1B34D699-744E-440B-BBFB-66A56274E23A}"/>
                  </a:ext>
                </a:extLst>
              </p:cNvPr>
              <p:cNvSpPr txBox="1"/>
              <p:nvPr/>
            </p:nvSpPr>
            <p:spPr>
              <a:xfrm>
                <a:off x="8616630" y="3031745"/>
                <a:ext cx="1386483" cy="535531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pPr algn="ctr">
                  <a:lnSpc>
                    <a:spcPct val="80000"/>
                  </a:lnSpc>
                  <a:spcAft>
                    <a:spcPts val="450"/>
                  </a:spcAft>
                </a:pPr>
                <a:r>
                  <a:rPr lang="pt-BR" sz="1800" b="1" dirty="0">
                    <a:solidFill>
                      <a:srgbClr val="19375F"/>
                    </a:solidFill>
                    <a:latin typeface="Lato" panose="020F0502020204030203" pitchFamily="34" charset="0"/>
                    <a:ea typeface="Lato" panose="020F0502020204030203" pitchFamily="34" charset="0"/>
                    <a:cs typeface="Lato" panose="020F0502020204030203" pitchFamily="34" charset="0"/>
                  </a:rPr>
                  <a:t>Projetos de segurança</a:t>
                </a:r>
              </a:p>
            </p:txBody>
          </p:sp>
        </p:grpSp>
        <p:grpSp>
          <p:nvGrpSpPr>
            <p:cNvPr id="54" name="Agrupar 53">
              <a:extLst>
                <a:ext uri="{FF2B5EF4-FFF2-40B4-BE49-F238E27FC236}">
                  <a16:creationId xmlns:a16="http://schemas.microsoft.com/office/drawing/2014/main" id="{F89F8AFB-0E92-4E8A-9441-76D93775638B}"/>
                </a:ext>
              </a:extLst>
            </p:cNvPr>
            <p:cNvGrpSpPr/>
            <p:nvPr userDrawn="1"/>
          </p:nvGrpSpPr>
          <p:grpSpPr>
            <a:xfrm>
              <a:off x="1662840" y="1529105"/>
              <a:ext cx="3307545" cy="5044955"/>
              <a:chOff x="1662840" y="1529105"/>
              <a:chExt cx="3307545" cy="5044955"/>
            </a:xfrm>
          </p:grpSpPr>
          <p:grpSp>
            <p:nvGrpSpPr>
              <p:cNvPr id="55" name="Gráfico 4044">
                <a:extLst>
                  <a:ext uri="{FF2B5EF4-FFF2-40B4-BE49-F238E27FC236}">
                    <a16:creationId xmlns:a16="http://schemas.microsoft.com/office/drawing/2014/main" id="{9B1D9B90-045D-4596-9272-8C838EE738E9}"/>
                  </a:ext>
                </a:extLst>
              </p:cNvPr>
              <p:cNvGrpSpPr/>
              <p:nvPr userDrawn="1"/>
            </p:nvGrpSpPr>
            <p:grpSpPr>
              <a:xfrm flipH="1">
                <a:off x="1662840" y="1529105"/>
                <a:ext cx="3307545" cy="5044955"/>
                <a:chOff x="7233084" y="1295935"/>
                <a:chExt cx="4243082" cy="6471917"/>
              </a:xfrm>
              <a:solidFill>
                <a:schemeClr val="accent1"/>
              </a:solidFill>
            </p:grpSpPr>
            <p:sp>
              <p:nvSpPr>
                <p:cNvPr id="60" name="Forma Livre: Forma 59">
                  <a:extLst>
                    <a:ext uri="{FF2B5EF4-FFF2-40B4-BE49-F238E27FC236}">
                      <a16:creationId xmlns:a16="http://schemas.microsoft.com/office/drawing/2014/main" id="{B24217E0-642E-4A69-94FA-1EE571A06278}"/>
                    </a:ext>
                  </a:extLst>
                </p:cNvPr>
                <p:cNvSpPr/>
                <p:nvPr/>
              </p:nvSpPr>
              <p:spPr>
                <a:xfrm>
                  <a:off x="7233084" y="6633859"/>
                  <a:ext cx="3022002" cy="1133993"/>
                </a:xfrm>
                <a:custGeom>
                  <a:avLst/>
                  <a:gdLst>
                    <a:gd name="connsiteX0" fmla="*/ 2468683 w 3022002"/>
                    <a:gd name="connsiteY0" fmla="*/ 27208 h 1133992"/>
                    <a:gd name="connsiteX1" fmla="*/ 554397 w 3022002"/>
                    <a:gd name="connsiteY1" fmla="*/ 27208 h 1133992"/>
                    <a:gd name="connsiteX2" fmla="*/ 314329 w 3022002"/>
                    <a:gd name="connsiteY2" fmla="*/ 81332 h 1133992"/>
                    <a:gd name="connsiteX3" fmla="*/ 131587 w 3022002"/>
                    <a:gd name="connsiteY3" fmla="*/ 0 h 1133992"/>
                    <a:gd name="connsiteX4" fmla="*/ 152538 w 3022002"/>
                    <a:gd name="connsiteY4" fmla="*/ 198893 h 1133992"/>
                    <a:gd name="connsiteX5" fmla="*/ 105689 w 3022002"/>
                    <a:gd name="connsiteY5" fmla="*/ 905419 h 1133992"/>
                    <a:gd name="connsiteX6" fmla="*/ 549741 w 3022002"/>
                    <a:gd name="connsiteY6" fmla="*/ 1133411 h 1133992"/>
                    <a:gd name="connsiteX7" fmla="*/ 2468538 w 3022002"/>
                    <a:gd name="connsiteY7" fmla="*/ 1133993 h 1133992"/>
                    <a:gd name="connsiteX8" fmla="*/ 3022003 w 3022002"/>
                    <a:gd name="connsiteY8" fmla="*/ 580673 h 1133992"/>
                    <a:gd name="connsiteX9" fmla="*/ 2468683 w 3022002"/>
                    <a:gd name="connsiteY9" fmla="*/ 27208 h 113399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3022002" h="1133992">
                      <a:moveTo>
                        <a:pt x="2468683" y="27208"/>
                      </a:moveTo>
                      <a:cubicBezTo>
                        <a:pt x="2468538" y="27208"/>
                        <a:pt x="554397" y="27208"/>
                        <a:pt x="554397" y="27208"/>
                      </a:cubicBezTo>
                      <a:cubicBezTo>
                        <a:pt x="472920" y="27062"/>
                        <a:pt x="390715" y="44667"/>
                        <a:pt x="314329" y="81332"/>
                      </a:cubicBezTo>
                      <a:lnTo>
                        <a:pt x="131587" y="0"/>
                      </a:lnTo>
                      <a:lnTo>
                        <a:pt x="152538" y="198893"/>
                      </a:lnTo>
                      <a:cubicBezTo>
                        <a:pt x="-28313" y="388473"/>
                        <a:pt x="-53920" y="685866"/>
                        <a:pt x="105689" y="905419"/>
                      </a:cubicBezTo>
                      <a:cubicBezTo>
                        <a:pt x="213065" y="1053243"/>
                        <a:pt x="380094" y="1132247"/>
                        <a:pt x="549741" y="1133411"/>
                      </a:cubicBezTo>
                      <a:cubicBezTo>
                        <a:pt x="549741" y="1133993"/>
                        <a:pt x="2468538" y="1133993"/>
                        <a:pt x="2468538" y="1133993"/>
                      </a:cubicBezTo>
                      <a:cubicBezTo>
                        <a:pt x="2774224" y="1133993"/>
                        <a:pt x="3022003" y="886214"/>
                        <a:pt x="3022003" y="580673"/>
                      </a:cubicBezTo>
                      <a:cubicBezTo>
                        <a:pt x="3022003" y="274987"/>
                        <a:pt x="2774224" y="27208"/>
                        <a:pt x="2468683" y="27208"/>
                      </a:cubicBezTo>
                      <a:close/>
                    </a:path>
                  </a:pathLst>
                </a:custGeom>
                <a:gradFill>
                  <a:gsLst>
                    <a:gs pos="50000">
                      <a:schemeClr val="accent1">
                        <a:lumMod val="5000"/>
                        <a:lumOff val="95000"/>
                      </a:schemeClr>
                    </a:gs>
                    <a:gs pos="100000">
                      <a:schemeClr val="bg1">
                        <a:lumMod val="75000"/>
                      </a:schemeClr>
                    </a:gs>
                  </a:gsLst>
                  <a:lin ang="5400000" scaled="1"/>
                </a:gradFill>
                <a:ln w="1453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algn="r"/>
                  <a:endParaRPr lang="pt-BR"/>
                </a:p>
              </p:txBody>
            </p:sp>
            <p:sp>
              <p:nvSpPr>
                <p:cNvPr id="61" name="Forma Livre: Forma 60">
                  <a:extLst>
                    <a:ext uri="{FF2B5EF4-FFF2-40B4-BE49-F238E27FC236}">
                      <a16:creationId xmlns:a16="http://schemas.microsoft.com/office/drawing/2014/main" id="{3824626E-0EE4-4012-8338-25DCB2FF73D3}"/>
                    </a:ext>
                  </a:extLst>
                </p:cNvPr>
                <p:cNvSpPr/>
                <p:nvPr/>
              </p:nvSpPr>
              <p:spPr>
                <a:xfrm>
                  <a:off x="8301401" y="5015131"/>
                  <a:ext cx="3147797" cy="1106638"/>
                </a:xfrm>
                <a:custGeom>
                  <a:avLst/>
                  <a:gdLst>
                    <a:gd name="connsiteX0" fmla="*/ 2594478 w 3147797"/>
                    <a:gd name="connsiteY0" fmla="*/ 0 h 1106639"/>
                    <a:gd name="connsiteX1" fmla="*/ 675536 w 3147797"/>
                    <a:gd name="connsiteY1" fmla="*/ 0 h 1106639"/>
                    <a:gd name="connsiteX2" fmla="*/ 195546 w 3147797"/>
                    <a:gd name="connsiteY2" fmla="*/ 290118 h 1106639"/>
                    <a:gd name="connsiteX3" fmla="*/ 0 w 3147797"/>
                    <a:gd name="connsiteY3" fmla="*/ 331730 h 1106639"/>
                    <a:gd name="connsiteX4" fmla="*/ 133856 w 3147797"/>
                    <a:gd name="connsiteY4" fmla="*/ 480281 h 1106639"/>
                    <a:gd name="connsiteX5" fmla="*/ 511126 w 3147797"/>
                    <a:gd name="connsiteY5" fmla="*/ 1079432 h 1106639"/>
                    <a:gd name="connsiteX6" fmla="*/ 675536 w 3147797"/>
                    <a:gd name="connsiteY6" fmla="*/ 1106640 h 1106639"/>
                    <a:gd name="connsiteX7" fmla="*/ 2594332 w 3147797"/>
                    <a:gd name="connsiteY7" fmla="*/ 1106640 h 1106639"/>
                    <a:gd name="connsiteX8" fmla="*/ 3147798 w 3147797"/>
                    <a:gd name="connsiteY8" fmla="*/ 553320 h 1106639"/>
                    <a:gd name="connsiteX9" fmla="*/ 2594478 w 3147797"/>
                    <a:gd name="connsiteY9" fmla="*/ 0 h 110663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3147797" h="1106639">
                      <a:moveTo>
                        <a:pt x="2594478" y="0"/>
                      </a:moveTo>
                      <a:cubicBezTo>
                        <a:pt x="2594332" y="0"/>
                        <a:pt x="675536" y="0"/>
                        <a:pt x="675536" y="0"/>
                      </a:cubicBezTo>
                      <a:cubicBezTo>
                        <a:pt x="477225" y="2473"/>
                        <a:pt x="291573" y="112177"/>
                        <a:pt x="195546" y="290118"/>
                      </a:cubicBezTo>
                      <a:lnTo>
                        <a:pt x="0" y="331730"/>
                      </a:lnTo>
                      <a:lnTo>
                        <a:pt x="133856" y="480281"/>
                      </a:lnTo>
                      <a:cubicBezTo>
                        <a:pt x="98937" y="739991"/>
                        <a:pt x="253162" y="995626"/>
                        <a:pt x="511126" y="1079432"/>
                      </a:cubicBezTo>
                      <a:cubicBezTo>
                        <a:pt x="565687" y="1097182"/>
                        <a:pt x="620975" y="1105912"/>
                        <a:pt x="675536" y="1106640"/>
                      </a:cubicBezTo>
                      <a:cubicBezTo>
                        <a:pt x="675536" y="1106640"/>
                        <a:pt x="2594332" y="1106640"/>
                        <a:pt x="2594332" y="1106640"/>
                      </a:cubicBezTo>
                      <a:cubicBezTo>
                        <a:pt x="2900019" y="1106640"/>
                        <a:pt x="3147798" y="858860"/>
                        <a:pt x="3147798" y="553320"/>
                      </a:cubicBezTo>
                      <a:cubicBezTo>
                        <a:pt x="3147798" y="247779"/>
                        <a:pt x="2900019" y="0"/>
                        <a:pt x="2594478" y="0"/>
                      </a:cubicBezTo>
                      <a:close/>
                    </a:path>
                  </a:pathLst>
                </a:custGeom>
                <a:gradFill>
                  <a:gsLst>
                    <a:gs pos="50000">
                      <a:schemeClr val="accent1">
                        <a:lumMod val="5000"/>
                        <a:lumOff val="95000"/>
                      </a:schemeClr>
                    </a:gs>
                    <a:gs pos="100000">
                      <a:schemeClr val="bg1">
                        <a:lumMod val="75000"/>
                      </a:schemeClr>
                    </a:gs>
                  </a:gsLst>
                  <a:lin ang="5400000" scaled="1"/>
                </a:gradFill>
                <a:ln w="1453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algn="r"/>
                  <a:endParaRPr lang="pt-BR"/>
                </a:p>
              </p:txBody>
            </p:sp>
            <p:sp>
              <p:nvSpPr>
                <p:cNvPr id="62" name="Forma Livre: Forma 61">
                  <a:extLst>
                    <a:ext uri="{FF2B5EF4-FFF2-40B4-BE49-F238E27FC236}">
                      <a16:creationId xmlns:a16="http://schemas.microsoft.com/office/drawing/2014/main" id="{95C55D40-7949-45AD-A82B-5A9F6B934E47}"/>
                    </a:ext>
                  </a:extLst>
                </p:cNvPr>
                <p:cNvSpPr/>
                <p:nvPr/>
              </p:nvSpPr>
              <p:spPr>
                <a:xfrm>
                  <a:off x="8328369" y="2981449"/>
                  <a:ext cx="3147797" cy="1106638"/>
                </a:xfrm>
                <a:custGeom>
                  <a:avLst/>
                  <a:gdLst>
                    <a:gd name="connsiteX0" fmla="*/ 2594478 w 3147797"/>
                    <a:gd name="connsiteY0" fmla="*/ 0 h 1106639"/>
                    <a:gd name="connsiteX1" fmla="*/ 675536 w 3147797"/>
                    <a:gd name="connsiteY1" fmla="*/ 0 h 1106639"/>
                    <a:gd name="connsiteX2" fmla="*/ 511126 w 3147797"/>
                    <a:gd name="connsiteY2" fmla="*/ 27208 h 1106639"/>
                    <a:gd name="connsiteX3" fmla="*/ 133856 w 3147797"/>
                    <a:gd name="connsiteY3" fmla="*/ 626358 h 1106639"/>
                    <a:gd name="connsiteX4" fmla="*/ 0 w 3147797"/>
                    <a:gd name="connsiteY4" fmla="*/ 774910 h 1106639"/>
                    <a:gd name="connsiteX5" fmla="*/ 195546 w 3147797"/>
                    <a:gd name="connsiteY5" fmla="*/ 816521 h 1106639"/>
                    <a:gd name="connsiteX6" fmla="*/ 675536 w 3147797"/>
                    <a:gd name="connsiteY6" fmla="*/ 1106494 h 1106639"/>
                    <a:gd name="connsiteX7" fmla="*/ 2594332 w 3147797"/>
                    <a:gd name="connsiteY7" fmla="*/ 1106640 h 1106639"/>
                    <a:gd name="connsiteX8" fmla="*/ 3147798 w 3147797"/>
                    <a:gd name="connsiteY8" fmla="*/ 553320 h 1106639"/>
                    <a:gd name="connsiteX9" fmla="*/ 2594478 w 3147797"/>
                    <a:gd name="connsiteY9" fmla="*/ 0 h 110663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3147797" h="1106639">
                      <a:moveTo>
                        <a:pt x="2594478" y="0"/>
                      </a:moveTo>
                      <a:cubicBezTo>
                        <a:pt x="2594332" y="0"/>
                        <a:pt x="675536" y="0"/>
                        <a:pt x="675536" y="0"/>
                      </a:cubicBezTo>
                      <a:cubicBezTo>
                        <a:pt x="620975" y="728"/>
                        <a:pt x="565687" y="9457"/>
                        <a:pt x="511126" y="27208"/>
                      </a:cubicBezTo>
                      <a:cubicBezTo>
                        <a:pt x="253017" y="111013"/>
                        <a:pt x="98937" y="366649"/>
                        <a:pt x="133856" y="626358"/>
                      </a:cubicBezTo>
                      <a:lnTo>
                        <a:pt x="0" y="774910"/>
                      </a:lnTo>
                      <a:lnTo>
                        <a:pt x="195546" y="816521"/>
                      </a:lnTo>
                      <a:cubicBezTo>
                        <a:pt x="291573" y="994462"/>
                        <a:pt x="477225" y="1104166"/>
                        <a:pt x="675536" y="1106494"/>
                      </a:cubicBezTo>
                      <a:cubicBezTo>
                        <a:pt x="675536" y="1106640"/>
                        <a:pt x="2594332" y="1106640"/>
                        <a:pt x="2594332" y="1106640"/>
                      </a:cubicBezTo>
                      <a:cubicBezTo>
                        <a:pt x="2900019" y="1106640"/>
                        <a:pt x="3147798" y="858861"/>
                        <a:pt x="3147798" y="553320"/>
                      </a:cubicBezTo>
                      <a:cubicBezTo>
                        <a:pt x="3147798" y="247779"/>
                        <a:pt x="2900019" y="0"/>
                        <a:pt x="2594478" y="0"/>
                      </a:cubicBezTo>
                      <a:close/>
                    </a:path>
                  </a:pathLst>
                </a:custGeom>
                <a:gradFill>
                  <a:gsLst>
                    <a:gs pos="50000">
                      <a:schemeClr val="accent1">
                        <a:lumMod val="5000"/>
                        <a:lumOff val="95000"/>
                      </a:schemeClr>
                    </a:gs>
                    <a:gs pos="100000">
                      <a:schemeClr val="bg1">
                        <a:lumMod val="75000"/>
                      </a:schemeClr>
                    </a:gs>
                  </a:gsLst>
                  <a:lin ang="5400000" scaled="1"/>
                </a:gradFill>
                <a:ln w="1453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algn="r"/>
                  <a:endParaRPr lang="pt-BR"/>
                </a:p>
              </p:txBody>
            </p:sp>
            <p:sp>
              <p:nvSpPr>
                <p:cNvPr id="63" name="Forma Livre: Forma 62">
                  <a:extLst>
                    <a:ext uri="{FF2B5EF4-FFF2-40B4-BE49-F238E27FC236}">
                      <a16:creationId xmlns:a16="http://schemas.microsoft.com/office/drawing/2014/main" id="{1B6D3EE6-96D4-418F-A179-D212D69F7520}"/>
                    </a:ext>
                  </a:extLst>
                </p:cNvPr>
                <p:cNvSpPr/>
                <p:nvPr/>
              </p:nvSpPr>
              <p:spPr>
                <a:xfrm>
                  <a:off x="7369919" y="1295935"/>
                  <a:ext cx="3021942" cy="1133556"/>
                </a:xfrm>
                <a:custGeom>
                  <a:avLst/>
                  <a:gdLst>
                    <a:gd name="connsiteX0" fmla="*/ 2468623 w 3021942"/>
                    <a:gd name="connsiteY0" fmla="*/ 0 h 1133556"/>
                    <a:gd name="connsiteX1" fmla="*/ 549682 w 3021942"/>
                    <a:gd name="connsiteY1" fmla="*/ 0 h 1133556"/>
                    <a:gd name="connsiteX2" fmla="*/ 105629 w 3021942"/>
                    <a:gd name="connsiteY2" fmla="*/ 228137 h 1133556"/>
                    <a:gd name="connsiteX3" fmla="*/ 152479 w 3021942"/>
                    <a:gd name="connsiteY3" fmla="*/ 934664 h 1133556"/>
                    <a:gd name="connsiteX4" fmla="*/ 131527 w 3021942"/>
                    <a:gd name="connsiteY4" fmla="*/ 1133556 h 1133556"/>
                    <a:gd name="connsiteX5" fmla="*/ 314270 w 3021942"/>
                    <a:gd name="connsiteY5" fmla="*/ 1052224 h 1133556"/>
                    <a:gd name="connsiteX6" fmla="*/ 549682 w 3021942"/>
                    <a:gd name="connsiteY6" fmla="*/ 1106349 h 1133556"/>
                    <a:gd name="connsiteX7" fmla="*/ 2468478 w 3021942"/>
                    <a:gd name="connsiteY7" fmla="*/ 1106785 h 1133556"/>
                    <a:gd name="connsiteX8" fmla="*/ 3021943 w 3021942"/>
                    <a:gd name="connsiteY8" fmla="*/ 553465 h 1133556"/>
                    <a:gd name="connsiteX9" fmla="*/ 2468623 w 3021942"/>
                    <a:gd name="connsiteY9" fmla="*/ 0 h 113355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3021942" h="1133556">
                      <a:moveTo>
                        <a:pt x="2468623" y="0"/>
                      </a:moveTo>
                      <a:cubicBezTo>
                        <a:pt x="2468478" y="0"/>
                        <a:pt x="549682" y="0"/>
                        <a:pt x="549682" y="0"/>
                      </a:cubicBezTo>
                      <a:cubicBezTo>
                        <a:pt x="379888" y="1309"/>
                        <a:pt x="213005" y="80168"/>
                        <a:pt x="105629" y="228137"/>
                      </a:cubicBezTo>
                      <a:cubicBezTo>
                        <a:pt x="-53834" y="447690"/>
                        <a:pt x="-28372" y="745083"/>
                        <a:pt x="152479" y="934664"/>
                      </a:cubicBezTo>
                      <a:lnTo>
                        <a:pt x="131527" y="1133556"/>
                      </a:lnTo>
                      <a:lnTo>
                        <a:pt x="314270" y="1052224"/>
                      </a:lnTo>
                      <a:cubicBezTo>
                        <a:pt x="389200" y="1088162"/>
                        <a:pt x="469659" y="1105912"/>
                        <a:pt x="549682" y="1106349"/>
                      </a:cubicBezTo>
                      <a:cubicBezTo>
                        <a:pt x="549682" y="1106349"/>
                        <a:pt x="2468478" y="1106785"/>
                        <a:pt x="2468478" y="1106785"/>
                      </a:cubicBezTo>
                      <a:cubicBezTo>
                        <a:pt x="2774164" y="1106785"/>
                        <a:pt x="3021943" y="859006"/>
                        <a:pt x="3021943" y="553465"/>
                      </a:cubicBezTo>
                      <a:cubicBezTo>
                        <a:pt x="3021943" y="247779"/>
                        <a:pt x="2774164" y="0"/>
                        <a:pt x="2468623" y="0"/>
                      </a:cubicBezTo>
                      <a:close/>
                    </a:path>
                  </a:pathLst>
                </a:custGeom>
                <a:gradFill>
                  <a:gsLst>
                    <a:gs pos="50000">
                      <a:schemeClr val="accent1">
                        <a:lumMod val="5000"/>
                        <a:lumOff val="95000"/>
                      </a:schemeClr>
                    </a:gs>
                    <a:gs pos="100000">
                      <a:schemeClr val="bg1">
                        <a:lumMod val="75000"/>
                      </a:schemeClr>
                    </a:gs>
                  </a:gsLst>
                  <a:lin ang="5400000" scaled="1"/>
                </a:gradFill>
                <a:ln w="1453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algn="r"/>
                  <a:endParaRPr lang="pt-BR" dirty="0"/>
                </a:p>
              </p:txBody>
            </p:sp>
          </p:grpSp>
          <p:sp>
            <p:nvSpPr>
              <p:cNvPr id="56" name="CaixaDeTexto 108">
                <a:extLst>
                  <a:ext uri="{FF2B5EF4-FFF2-40B4-BE49-F238E27FC236}">
                    <a16:creationId xmlns:a16="http://schemas.microsoft.com/office/drawing/2014/main" id="{128AE859-E153-43BE-811D-741B4F35D206}"/>
                  </a:ext>
                </a:extLst>
              </p:cNvPr>
              <p:cNvSpPr txBox="1"/>
              <p:nvPr/>
            </p:nvSpPr>
            <p:spPr>
              <a:xfrm>
                <a:off x="3047822" y="1704389"/>
                <a:ext cx="1251217" cy="541046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pPr algn="ctr">
                  <a:lnSpc>
                    <a:spcPct val="80000"/>
                  </a:lnSpc>
                  <a:spcAft>
                    <a:spcPts val="450"/>
                  </a:spcAft>
                </a:pPr>
                <a:r>
                  <a:rPr lang="pt-BR" sz="1800" b="1" dirty="0">
                    <a:solidFill>
                      <a:srgbClr val="19375F"/>
                    </a:solidFill>
                    <a:latin typeface="Lato" panose="020F0502020204030203" pitchFamily="34" charset="0"/>
                    <a:ea typeface="Lato" panose="020F0502020204030203" pitchFamily="34" charset="0"/>
                    <a:cs typeface="Lato" panose="020F0502020204030203" pitchFamily="34" charset="0"/>
                  </a:rPr>
                  <a:t>Gestão de segurança</a:t>
                </a:r>
              </a:p>
            </p:txBody>
          </p:sp>
          <p:sp>
            <p:nvSpPr>
              <p:cNvPr id="57" name="CaixaDeTexto 108">
                <a:extLst>
                  <a:ext uri="{FF2B5EF4-FFF2-40B4-BE49-F238E27FC236}">
                    <a16:creationId xmlns:a16="http://schemas.microsoft.com/office/drawing/2014/main" id="{675D8863-A8A0-40D8-9ECA-AC5314AD669E}"/>
                  </a:ext>
                </a:extLst>
              </p:cNvPr>
              <p:cNvSpPr txBox="1"/>
              <p:nvPr/>
            </p:nvSpPr>
            <p:spPr>
              <a:xfrm>
                <a:off x="2180089" y="3037573"/>
                <a:ext cx="1251217" cy="541046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pPr algn="ctr">
                  <a:lnSpc>
                    <a:spcPct val="80000"/>
                  </a:lnSpc>
                  <a:spcAft>
                    <a:spcPts val="450"/>
                  </a:spcAft>
                </a:pPr>
                <a:r>
                  <a:rPr lang="pt-BR" sz="1800" b="1" dirty="0">
                    <a:solidFill>
                      <a:srgbClr val="19375F"/>
                    </a:solidFill>
                    <a:latin typeface="Lato" panose="020F0502020204030203" pitchFamily="34" charset="0"/>
                    <a:ea typeface="Lato" panose="020F0502020204030203" pitchFamily="34" charset="0"/>
                    <a:cs typeface="Lato" panose="020F0502020204030203" pitchFamily="34" charset="0"/>
                  </a:rPr>
                  <a:t>Avaliação de riscos</a:t>
                </a:r>
              </a:p>
            </p:txBody>
          </p:sp>
          <p:sp>
            <p:nvSpPr>
              <p:cNvPr id="58" name="CaixaDeTexto 108">
                <a:extLst>
                  <a:ext uri="{FF2B5EF4-FFF2-40B4-BE49-F238E27FC236}">
                    <a16:creationId xmlns:a16="http://schemas.microsoft.com/office/drawing/2014/main" id="{1F32749B-E256-41A7-BD44-DDBE6C99C821}"/>
                  </a:ext>
                </a:extLst>
              </p:cNvPr>
              <p:cNvSpPr txBox="1"/>
              <p:nvPr/>
            </p:nvSpPr>
            <p:spPr>
              <a:xfrm>
                <a:off x="2835968" y="5912987"/>
                <a:ext cx="1921668" cy="541046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pPr algn="ctr">
                  <a:lnSpc>
                    <a:spcPct val="80000"/>
                  </a:lnSpc>
                  <a:spcAft>
                    <a:spcPts val="450"/>
                  </a:spcAft>
                </a:pPr>
                <a:r>
                  <a:rPr lang="pt-BR" sz="1800" b="1" dirty="0">
                    <a:solidFill>
                      <a:srgbClr val="19375F"/>
                    </a:solidFill>
                    <a:latin typeface="Lato" panose="020F0502020204030203" pitchFamily="34" charset="0"/>
                    <a:ea typeface="Lato" panose="020F0502020204030203" pitchFamily="34" charset="0"/>
                    <a:cs typeface="Lato" panose="020F0502020204030203" pitchFamily="34" charset="0"/>
                  </a:rPr>
                  <a:t>Auditorias de segurança</a:t>
                </a:r>
              </a:p>
            </p:txBody>
          </p:sp>
          <p:sp>
            <p:nvSpPr>
              <p:cNvPr id="59" name="CaixaDeTexto 108">
                <a:extLst>
                  <a:ext uri="{FF2B5EF4-FFF2-40B4-BE49-F238E27FC236}">
                    <a16:creationId xmlns:a16="http://schemas.microsoft.com/office/drawing/2014/main" id="{1839D917-925A-477E-972C-EEA09A6384B2}"/>
                  </a:ext>
                </a:extLst>
              </p:cNvPr>
              <p:cNvSpPr txBox="1"/>
              <p:nvPr/>
            </p:nvSpPr>
            <p:spPr>
              <a:xfrm>
                <a:off x="1850694" y="4611792"/>
                <a:ext cx="1961812" cy="541046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pPr algn="ctr">
                  <a:lnSpc>
                    <a:spcPct val="80000"/>
                  </a:lnSpc>
                  <a:spcAft>
                    <a:spcPts val="450"/>
                  </a:spcAft>
                </a:pPr>
                <a:r>
                  <a:rPr lang="pt-BR" sz="1800" b="1" dirty="0">
                    <a:solidFill>
                      <a:srgbClr val="19375F"/>
                    </a:solidFill>
                    <a:latin typeface="Lato" panose="020F0502020204030203" pitchFamily="34" charset="0"/>
                    <a:ea typeface="Lato" panose="020F0502020204030203" pitchFamily="34" charset="0"/>
                    <a:cs typeface="Lato" panose="020F0502020204030203" pitchFamily="34" charset="0"/>
                  </a:rPr>
                  <a:t>Proteção de executivos</a:t>
                </a:r>
              </a:p>
            </p:txBody>
          </p:sp>
        </p:grpSp>
      </p:grpSp>
      <p:pic>
        <p:nvPicPr>
          <p:cNvPr id="75" name="Imagem 74">
            <a:extLst>
              <a:ext uri="{FF2B5EF4-FFF2-40B4-BE49-F238E27FC236}">
                <a16:creationId xmlns:a16="http://schemas.microsoft.com/office/drawing/2014/main" id="{1369152C-9701-40CF-A13E-A1788306429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6510"/>
          <a:stretch/>
        </p:blipFill>
        <p:spPr>
          <a:xfrm>
            <a:off x="298202" y="-19650"/>
            <a:ext cx="11595597" cy="1586761"/>
          </a:xfrm>
          <a:prstGeom prst="rect">
            <a:avLst/>
          </a:prstGeom>
        </p:spPr>
      </p:pic>
      <p:pic>
        <p:nvPicPr>
          <p:cNvPr id="74" name="Gráfico 73">
            <a:extLst>
              <a:ext uri="{FF2B5EF4-FFF2-40B4-BE49-F238E27FC236}">
                <a16:creationId xmlns:a16="http://schemas.microsoft.com/office/drawing/2014/main" id="{CB12ADFE-F0CD-4092-A022-432C5302EE3C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071388" y="187521"/>
            <a:ext cx="2046943" cy="8528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50777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 descr="Uma imagem contendo pessoa, homem, mulher, pessoas&#10;&#10;Descrição gerada automaticamente">
            <a:extLst>
              <a:ext uri="{FF2B5EF4-FFF2-40B4-BE49-F238E27FC236}">
                <a16:creationId xmlns:a16="http://schemas.microsoft.com/office/drawing/2014/main" id="{9EC27786-0A9B-4A20-AE90-679111823121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" y="-5136"/>
            <a:ext cx="12192000" cy="6863136"/>
          </a:xfrm>
          <a:prstGeom prst="rect">
            <a:avLst/>
          </a:prstGeom>
        </p:spPr>
      </p:pic>
      <p:sp>
        <p:nvSpPr>
          <p:cNvPr id="3" name="Retângulo 2">
            <a:extLst>
              <a:ext uri="{FF2B5EF4-FFF2-40B4-BE49-F238E27FC236}">
                <a16:creationId xmlns:a16="http://schemas.microsoft.com/office/drawing/2014/main" id="{2E7C4276-4815-46AB-B0D6-9B5EDB96B162}"/>
              </a:ext>
            </a:extLst>
          </p:cNvPr>
          <p:cNvSpPr/>
          <p:nvPr/>
        </p:nvSpPr>
        <p:spPr>
          <a:xfrm>
            <a:off x="-2281" y="406400"/>
            <a:ext cx="12194282" cy="6451600"/>
          </a:xfrm>
          <a:prstGeom prst="rect">
            <a:avLst/>
          </a:prstGeom>
          <a:gradFill flip="none" rotWithShape="1">
            <a:gsLst>
              <a:gs pos="46000">
                <a:srgbClr val="3E7998">
                  <a:alpha val="0"/>
                </a:srgbClr>
              </a:gs>
              <a:gs pos="0">
                <a:srgbClr val="00B9CE"/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b="0" dirty="0">
              <a:latin typeface="Lato Black" panose="020F0502020204030203" pitchFamily="34" charset="0"/>
              <a:ea typeface="Lato Black" panose="020F0502020204030203" pitchFamily="34" charset="0"/>
              <a:cs typeface="Lato Black" panose="020F0502020204030203" pitchFamily="34" charset="0"/>
            </a:endParaRPr>
          </a:p>
        </p:txBody>
      </p:sp>
      <p:pic>
        <p:nvPicPr>
          <p:cNvPr id="40" name="Imagem 39">
            <a:extLst>
              <a:ext uri="{FF2B5EF4-FFF2-40B4-BE49-F238E27FC236}">
                <a16:creationId xmlns:a16="http://schemas.microsoft.com/office/drawing/2014/main" id="{55F14D34-83CE-4CF8-96D7-708EF5D6C30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6510"/>
          <a:stretch/>
        </p:blipFill>
        <p:spPr>
          <a:xfrm>
            <a:off x="298202" y="-5136"/>
            <a:ext cx="11595597" cy="1586761"/>
          </a:xfrm>
          <a:prstGeom prst="rect">
            <a:avLst/>
          </a:prstGeom>
        </p:spPr>
      </p:pic>
      <p:pic>
        <p:nvPicPr>
          <p:cNvPr id="17" name="Gráfico 16">
            <a:extLst>
              <a:ext uri="{FF2B5EF4-FFF2-40B4-BE49-F238E27FC236}">
                <a16:creationId xmlns:a16="http://schemas.microsoft.com/office/drawing/2014/main" id="{F50E5E53-1FEA-45A5-AECB-7366A3D5CB5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48669" y="1205762"/>
            <a:ext cx="11294662" cy="4764530"/>
          </a:xfrm>
          <a:prstGeom prst="rect">
            <a:avLst/>
          </a:prstGeom>
        </p:spPr>
      </p:pic>
      <p:pic>
        <p:nvPicPr>
          <p:cNvPr id="36" name="Gráfico 35">
            <a:extLst>
              <a:ext uri="{FF2B5EF4-FFF2-40B4-BE49-F238E27FC236}">
                <a16:creationId xmlns:a16="http://schemas.microsoft.com/office/drawing/2014/main" id="{B6886CCB-B835-4829-B585-A65B2508DD0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3419411" y="1423740"/>
            <a:ext cx="5353178" cy="4493544"/>
          </a:xfrm>
          <a:prstGeom prst="rect">
            <a:avLst/>
          </a:prstGeom>
        </p:spPr>
      </p:pic>
      <p:sp>
        <p:nvSpPr>
          <p:cNvPr id="35" name="CaixaDeTexto 34">
            <a:extLst>
              <a:ext uri="{FF2B5EF4-FFF2-40B4-BE49-F238E27FC236}">
                <a16:creationId xmlns:a16="http://schemas.microsoft.com/office/drawing/2014/main" id="{C5DBCC20-BFEE-494A-94B2-A0C54C91C837}"/>
              </a:ext>
            </a:extLst>
          </p:cNvPr>
          <p:cNvSpPr txBox="1"/>
          <p:nvPr/>
        </p:nvSpPr>
        <p:spPr>
          <a:xfrm>
            <a:off x="10069780" y="6667701"/>
            <a:ext cx="2198038" cy="2308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pt-BR" sz="900" b="1" dirty="0">
                <a:solidFill>
                  <a:schemeClr val="bg1"/>
                </a:solidFill>
                <a:effectLst/>
                <a:ea typeface="Arial" charset="0"/>
                <a:cs typeface="Arial" charset="0"/>
              </a:rPr>
              <a:t>©2021 ICTS. Todos os direitos reservados.</a:t>
            </a:r>
          </a:p>
        </p:txBody>
      </p:sp>
      <p:grpSp>
        <p:nvGrpSpPr>
          <p:cNvPr id="10" name="Agrupar 9">
            <a:extLst>
              <a:ext uri="{FF2B5EF4-FFF2-40B4-BE49-F238E27FC236}">
                <a16:creationId xmlns:a16="http://schemas.microsoft.com/office/drawing/2014/main" id="{2944694B-1263-41F0-83D2-C0A228C3B948}"/>
              </a:ext>
            </a:extLst>
          </p:cNvPr>
          <p:cNvGrpSpPr/>
          <p:nvPr/>
        </p:nvGrpSpPr>
        <p:grpSpPr>
          <a:xfrm>
            <a:off x="9085920" y="4005545"/>
            <a:ext cx="2330081" cy="489097"/>
            <a:chOff x="9106271" y="4101926"/>
            <a:chExt cx="2330081" cy="489097"/>
          </a:xfrm>
        </p:grpSpPr>
        <p:sp>
          <p:nvSpPr>
            <p:cNvPr id="12" name="Freeform 326">
              <a:extLst>
                <a:ext uri="{FF2B5EF4-FFF2-40B4-BE49-F238E27FC236}">
                  <a16:creationId xmlns:a16="http://schemas.microsoft.com/office/drawing/2014/main" id="{E412AAEB-E819-496F-8728-71DDA2F83678}"/>
                </a:ext>
              </a:extLst>
            </p:cNvPr>
            <p:cNvSpPr>
              <a:spLocks/>
            </p:cNvSpPr>
            <p:nvPr/>
          </p:nvSpPr>
          <p:spPr bwMode="auto">
            <a:xfrm>
              <a:off x="11003688" y="4101926"/>
              <a:ext cx="432664" cy="489097"/>
            </a:xfrm>
            <a:custGeom>
              <a:avLst/>
              <a:gdLst>
                <a:gd name="connsiteX0" fmla="*/ 686291 w 1042381"/>
                <a:gd name="connsiteY0" fmla="*/ 1108075 h 1231901"/>
                <a:gd name="connsiteX1" fmla="*/ 748204 w 1042381"/>
                <a:gd name="connsiteY1" fmla="*/ 1169988 h 1231901"/>
                <a:gd name="connsiteX2" fmla="*/ 686291 w 1042381"/>
                <a:gd name="connsiteY2" fmla="*/ 1231901 h 1231901"/>
                <a:gd name="connsiteX3" fmla="*/ 624378 w 1042381"/>
                <a:gd name="connsiteY3" fmla="*/ 1169988 h 1231901"/>
                <a:gd name="connsiteX4" fmla="*/ 686291 w 1042381"/>
                <a:gd name="connsiteY4" fmla="*/ 1108075 h 1231901"/>
                <a:gd name="connsiteX5" fmla="*/ 491028 w 1042381"/>
                <a:gd name="connsiteY5" fmla="*/ 144462 h 1231901"/>
                <a:gd name="connsiteX6" fmla="*/ 84291 w 1042381"/>
                <a:gd name="connsiteY6" fmla="*/ 264251 h 1231901"/>
                <a:gd name="connsiteX7" fmla="*/ 67165 w 1042381"/>
                <a:gd name="connsiteY7" fmla="*/ 867474 h 1231901"/>
                <a:gd name="connsiteX8" fmla="*/ 109980 w 1042381"/>
                <a:gd name="connsiteY8" fmla="*/ 995820 h 1231901"/>
                <a:gd name="connsiteX9" fmla="*/ 491028 w 1042381"/>
                <a:gd name="connsiteY9" fmla="*/ 1154112 h 1231901"/>
                <a:gd name="connsiteX10" fmla="*/ 491028 w 1042381"/>
                <a:gd name="connsiteY10" fmla="*/ 144462 h 1231901"/>
                <a:gd name="connsiteX11" fmla="*/ 525463 w 1042381"/>
                <a:gd name="connsiteY11" fmla="*/ 0 h 1231901"/>
                <a:gd name="connsiteX12" fmla="*/ 551095 w 1042381"/>
                <a:gd name="connsiteY12" fmla="*/ 38497 h 1231901"/>
                <a:gd name="connsiteX13" fmla="*/ 986844 w 1042381"/>
                <a:gd name="connsiteY13" fmla="*/ 183930 h 1231901"/>
                <a:gd name="connsiteX14" fmla="*/ 1042381 w 1042381"/>
                <a:gd name="connsiteY14" fmla="*/ 162542 h 1231901"/>
                <a:gd name="connsiteX15" fmla="*/ 1029565 w 1042381"/>
                <a:gd name="connsiteY15" fmla="*/ 222427 h 1231901"/>
                <a:gd name="connsiteX16" fmla="*/ 1038109 w 1042381"/>
                <a:gd name="connsiteY16" fmla="*/ 855486 h 1231901"/>
                <a:gd name="connsiteX17" fmla="*/ 820234 w 1042381"/>
                <a:gd name="connsiteY17" fmla="*/ 1159184 h 1231901"/>
                <a:gd name="connsiteX18" fmla="*/ 794602 w 1042381"/>
                <a:gd name="connsiteY18" fmla="*/ 1095022 h 1231901"/>
                <a:gd name="connsiteX19" fmla="*/ 969756 w 1042381"/>
                <a:gd name="connsiteY19" fmla="*/ 864041 h 1231901"/>
                <a:gd name="connsiteX20" fmla="*/ 956940 w 1042381"/>
                <a:gd name="connsiteY20" fmla="*/ 265201 h 1231901"/>
                <a:gd name="connsiteX21" fmla="*/ 559639 w 1042381"/>
                <a:gd name="connsiteY21" fmla="*/ 145433 h 1231901"/>
                <a:gd name="connsiteX22" fmla="*/ 559639 w 1042381"/>
                <a:gd name="connsiteY22" fmla="*/ 1231900 h 1231901"/>
                <a:gd name="connsiteX23" fmla="*/ 521191 w 1042381"/>
                <a:gd name="connsiteY23" fmla="*/ 1227623 h 1231901"/>
                <a:gd name="connsiteX24" fmla="*/ 55537 w 1042381"/>
                <a:gd name="connsiteY24" fmla="*/ 1039416 h 1231901"/>
                <a:gd name="connsiteX25" fmla="*/ 4272 w 1042381"/>
                <a:gd name="connsiteY25" fmla="*/ 855486 h 1231901"/>
                <a:gd name="connsiteX26" fmla="*/ 12816 w 1042381"/>
                <a:gd name="connsiteY26" fmla="*/ 222427 h 1231901"/>
                <a:gd name="connsiteX27" fmla="*/ 0 w 1042381"/>
                <a:gd name="connsiteY27" fmla="*/ 162542 h 1231901"/>
                <a:gd name="connsiteX28" fmla="*/ 55537 w 1042381"/>
                <a:gd name="connsiteY28" fmla="*/ 183930 h 1231901"/>
                <a:gd name="connsiteX29" fmla="*/ 495558 w 1042381"/>
                <a:gd name="connsiteY29" fmla="*/ 38497 h 1231901"/>
                <a:gd name="connsiteX30" fmla="*/ 525463 w 1042381"/>
                <a:gd name="connsiteY30" fmla="*/ 0 h 12319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1042381" h="1231901">
                  <a:moveTo>
                    <a:pt x="686291" y="1108075"/>
                  </a:moveTo>
                  <a:cubicBezTo>
                    <a:pt x="720485" y="1108075"/>
                    <a:pt x="748204" y="1135794"/>
                    <a:pt x="748204" y="1169988"/>
                  </a:cubicBezTo>
                  <a:cubicBezTo>
                    <a:pt x="748204" y="1204182"/>
                    <a:pt x="720485" y="1231901"/>
                    <a:pt x="686291" y="1231901"/>
                  </a:cubicBezTo>
                  <a:cubicBezTo>
                    <a:pt x="652097" y="1231901"/>
                    <a:pt x="624378" y="1204182"/>
                    <a:pt x="624378" y="1169988"/>
                  </a:cubicBezTo>
                  <a:cubicBezTo>
                    <a:pt x="624378" y="1135794"/>
                    <a:pt x="652097" y="1108075"/>
                    <a:pt x="686291" y="1108075"/>
                  </a:cubicBezTo>
                  <a:close/>
                  <a:moveTo>
                    <a:pt x="491028" y="144462"/>
                  </a:moveTo>
                  <a:cubicBezTo>
                    <a:pt x="413962" y="212913"/>
                    <a:pt x="268393" y="307033"/>
                    <a:pt x="84291" y="264251"/>
                  </a:cubicBezTo>
                  <a:cubicBezTo>
                    <a:pt x="97135" y="358371"/>
                    <a:pt x="109980" y="576558"/>
                    <a:pt x="67165" y="867474"/>
                  </a:cubicBezTo>
                  <a:cubicBezTo>
                    <a:pt x="67165" y="893143"/>
                    <a:pt x="67165" y="944481"/>
                    <a:pt x="109980" y="995820"/>
                  </a:cubicBezTo>
                  <a:cubicBezTo>
                    <a:pt x="157076" y="1055714"/>
                    <a:pt x="259830" y="1128443"/>
                    <a:pt x="491028" y="1154112"/>
                  </a:cubicBezTo>
                  <a:cubicBezTo>
                    <a:pt x="491028" y="144462"/>
                    <a:pt x="491028" y="144462"/>
                    <a:pt x="491028" y="144462"/>
                  </a:cubicBezTo>
                  <a:close/>
                  <a:moveTo>
                    <a:pt x="525463" y="0"/>
                  </a:moveTo>
                  <a:cubicBezTo>
                    <a:pt x="551095" y="38497"/>
                    <a:pt x="551095" y="38497"/>
                    <a:pt x="551095" y="38497"/>
                  </a:cubicBezTo>
                  <a:cubicBezTo>
                    <a:pt x="559639" y="47052"/>
                    <a:pt x="730521" y="282311"/>
                    <a:pt x="986844" y="183930"/>
                  </a:cubicBezTo>
                  <a:cubicBezTo>
                    <a:pt x="1042381" y="162542"/>
                    <a:pt x="1042381" y="162542"/>
                    <a:pt x="1042381" y="162542"/>
                  </a:cubicBezTo>
                  <a:cubicBezTo>
                    <a:pt x="1029565" y="222427"/>
                    <a:pt x="1029565" y="222427"/>
                    <a:pt x="1029565" y="222427"/>
                  </a:cubicBezTo>
                  <a:cubicBezTo>
                    <a:pt x="1029565" y="222427"/>
                    <a:pt x="982572" y="483350"/>
                    <a:pt x="1038109" y="855486"/>
                  </a:cubicBezTo>
                  <a:cubicBezTo>
                    <a:pt x="1046653" y="902538"/>
                    <a:pt x="1046653" y="1060803"/>
                    <a:pt x="820234" y="1159184"/>
                  </a:cubicBezTo>
                  <a:cubicBezTo>
                    <a:pt x="794602" y="1095022"/>
                    <a:pt x="794602" y="1095022"/>
                    <a:pt x="794602" y="1095022"/>
                  </a:cubicBezTo>
                  <a:cubicBezTo>
                    <a:pt x="978300" y="1018029"/>
                    <a:pt x="974028" y="898261"/>
                    <a:pt x="969756" y="864041"/>
                  </a:cubicBezTo>
                  <a:cubicBezTo>
                    <a:pt x="927036" y="577453"/>
                    <a:pt x="944124" y="359304"/>
                    <a:pt x="956940" y="265201"/>
                  </a:cubicBezTo>
                  <a:cubicBezTo>
                    <a:pt x="777514" y="307975"/>
                    <a:pt x="632264" y="213872"/>
                    <a:pt x="559639" y="145433"/>
                  </a:cubicBezTo>
                  <a:lnTo>
                    <a:pt x="559639" y="1231900"/>
                  </a:lnTo>
                  <a:cubicBezTo>
                    <a:pt x="521191" y="1227623"/>
                    <a:pt x="521191" y="1227623"/>
                    <a:pt x="521191" y="1227623"/>
                  </a:cubicBezTo>
                  <a:cubicBezTo>
                    <a:pt x="239235" y="1201958"/>
                    <a:pt x="115346" y="1112132"/>
                    <a:pt x="55537" y="1039416"/>
                  </a:cubicBezTo>
                  <a:cubicBezTo>
                    <a:pt x="12816" y="988087"/>
                    <a:pt x="-4272" y="919648"/>
                    <a:pt x="4272" y="855486"/>
                  </a:cubicBezTo>
                  <a:cubicBezTo>
                    <a:pt x="59809" y="479072"/>
                    <a:pt x="12816" y="222427"/>
                    <a:pt x="12816" y="222427"/>
                  </a:cubicBezTo>
                  <a:cubicBezTo>
                    <a:pt x="0" y="162542"/>
                    <a:pt x="0" y="162542"/>
                    <a:pt x="0" y="162542"/>
                  </a:cubicBezTo>
                  <a:cubicBezTo>
                    <a:pt x="55537" y="183930"/>
                    <a:pt x="55537" y="183930"/>
                    <a:pt x="55537" y="183930"/>
                  </a:cubicBezTo>
                  <a:cubicBezTo>
                    <a:pt x="311860" y="282311"/>
                    <a:pt x="491286" y="47052"/>
                    <a:pt x="495558" y="38497"/>
                  </a:cubicBezTo>
                  <a:cubicBezTo>
                    <a:pt x="525463" y="0"/>
                    <a:pt x="525463" y="0"/>
                    <a:pt x="525463" y="0"/>
                  </a:cubicBezTo>
                  <a:close/>
                </a:path>
              </a:pathLst>
            </a:custGeom>
            <a:solidFill>
              <a:srgbClr val="347B95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dirty="0">
                <a:solidFill>
                  <a:srgbClr val="3E7998"/>
                </a:solidFill>
              </a:endParaRPr>
            </a:p>
          </p:txBody>
        </p:sp>
        <p:sp>
          <p:nvSpPr>
            <p:cNvPr id="13" name="Retângulo 13">
              <a:extLst>
                <a:ext uri="{FF2B5EF4-FFF2-40B4-BE49-F238E27FC236}">
                  <a16:creationId xmlns:a16="http://schemas.microsoft.com/office/drawing/2014/main" id="{0B7A8D18-F6AB-450C-95DC-D80FC1B36D69}"/>
                </a:ext>
              </a:extLst>
            </p:cNvPr>
            <p:cNvSpPr/>
            <p:nvPr/>
          </p:nvSpPr>
          <p:spPr>
            <a:xfrm>
              <a:off x="9106271" y="4190099"/>
              <a:ext cx="1794080" cy="35394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pt-BR" sz="1700" b="1" dirty="0">
                  <a:solidFill>
                    <a:srgbClr val="3E7998"/>
                  </a:solidFill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Privacidade</a:t>
              </a:r>
            </a:p>
          </p:txBody>
        </p:sp>
      </p:grpSp>
      <p:grpSp>
        <p:nvGrpSpPr>
          <p:cNvPr id="8" name="Agrupar 7">
            <a:extLst>
              <a:ext uri="{FF2B5EF4-FFF2-40B4-BE49-F238E27FC236}">
                <a16:creationId xmlns:a16="http://schemas.microsoft.com/office/drawing/2014/main" id="{3485BEF3-EAAF-44AA-9124-83E083FD9A37}"/>
              </a:ext>
            </a:extLst>
          </p:cNvPr>
          <p:cNvGrpSpPr/>
          <p:nvPr/>
        </p:nvGrpSpPr>
        <p:grpSpPr>
          <a:xfrm>
            <a:off x="8876388" y="1355783"/>
            <a:ext cx="2594078" cy="528565"/>
            <a:chOff x="8842273" y="1481357"/>
            <a:chExt cx="2594078" cy="528565"/>
          </a:xfrm>
        </p:grpSpPr>
        <p:sp>
          <p:nvSpPr>
            <p:cNvPr id="15" name="Freeform 362">
              <a:extLst>
                <a:ext uri="{FF2B5EF4-FFF2-40B4-BE49-F238E27FC236}">
                  <a16:creationId xmlns:a16="http://schemas.microsoft.com/office/drawing/2014/main" id="{0F2BA693-B0F5-4013-B19B-DE73F938ECD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864916" y="1481357"/>
              <a:ext cx="571435" cy="528565"/>
            </a:xfrm>
            <a:custGeom>
              <a:avLst/>
              <a:gdLst>
                <a:gd name="connsiteX0" fmla="*/ 301625 w 1217613"/>
                <a:gd name="connsiteY0" fmla="*/ 1027113 h 1123951"/>
                <a:gd name="connsiteX1" fmla="*/ 809625 w 1217613"/>
                <a:gd name="connsiteY1" fmla="*/ 1027113 h 1123951"/>
                <a:gd name="connsiteX2" fmla="*/ 809625 w 1217613"/>
                <a:gd name="connsiteY2" fmla="*/ 1095376 h 1123951"/>
                <a:gd name="connsiteX3" fmla="*/ 301625 w 1217613"/>
                <a:gd name="connsiteY3" fmla="*/ 1095376 h 1123951"/>
                <a:gd name="connsiteX4" fmla="*/ 931069 w 1217613"/>
                <a:gd name="connsiteY4" fmla="*/ 1000125 h 1123951"/>
                <a:gd name="connsiteX5" fmla="*/ 992188 w 1217613"/>
                <a:gd name="connsiteY5" fmla="*/ 1062038 h 1123951"/>
                <a:gd name="connsiteX6" fmla="*/ 931069 w 1217613"/>
                <a:gd name="connsiteY6" fmla="*/ 1123951 h 1123951"/>
                <a:gd name="connsiteX7" fmla="*/ 869950 w 1217613"/>
                <a:gd name="connsiteY7" fmla="*/ 1062038 h 1123951"/>
                <a:gd name="connsiteX8" fmla="*/ 931069 w 1217613"/>
                <a:gd name="connsiteY8" fmla="*/ 1000125 h 1123951"/>
                <a:gd name="connsiteX9" fmla="*/ 768350 w 1217613"/>
                <a:gd name="connsiteY9" fmla="*/ 547688 h 1123951"/>
                <a:gd name="connsiteX10" fmla="*/ 836164 w 1217613"/>
                <a:gd name="connsiteY10" fmla="*/ 547688 h 1123951"/>
                <a:gd name="connsiteX11" fmla="*/ 992982 w 1217613"/>
                <a:gd name="connsiteY11" fmla="*/ 701554 h 1123951"/>
                <a:gd name="connsiteX12" fmla="*/ 1149800 w 1217613"/>
                <a:gd name="connsiteY12" fmla="*/ 547688 h 1123951"/>
                <a:gd name="connsiteX13" fmla="*/ 1217613 w 1217613"/>
                <a:gd name="connsiteY13" fmla="*/ 547688 h 1123951"/>
                <a:gd name="connsiteX14" fmla="*/ 992982 w 1217613"/>
                <a:gd name="connsiteY14" fmla="*/ 769938 h 1123951"/>
                <a:gd name="connsiteX15" fmla="*/ 768350 w 1217613"/>
                <a:gd name="connsiteY15" fmla="*/ 547688 h 1123951"/>
                <a:gd name="connsiteX16" fmla="*/ 0 w 1217613"/>
                <a:gd name="connsiteY16" fmla="*/ 547688 h 1123951"/>
                <a:gd name="connsiteX17" fmla="*/ 67975 w 1217613"/>
                <a:gd name="connsiteY17" fmla="*/ 547688 h 1123951"/>
                <a:gd name="connsiteX18" fmla="*/ 220920 w 1217613"/>
                <a:gd name="connsiteY18" fmla="*/ 701554 h 1123951"/>
                <a:gd name="connsiteX19" fmla="*/ 378112 w 1217613"/>
                <a:gd name="connsiteY19" fmla="*/ 547688 h 1123951"/>
                <a:gd name="connsiteX20" fmla="*/ 446088 w 1217613"/>
                <a:gd name="connsiteY20" fmla="*/ 547688 h 1123951"/>
                <a:gd name="connsiteX21" fmla="*/ 220920 w 1217613"/>
                <a:gd name="connsiteY21" fmla="*/ 769938 h 1123951"/>
                <a:gd name="connsiteX22" fmla="*/ 0 w 1217613"/>
                <a:gd name="connsiteY22" fmla="*/ 547688 h 1123951"/>
                <a:gd name="connsiteX23" fmla="*/ 992187 w 1217613"/>
                <a:gd name="connsiteY23" fmla="*/ 252413 h 1123951"/>
                <a:gd name="connsiteX24" fmla="*/ 877887 w 1217613"/>
                <a:gd name="connsiteY24" fmla="*/ 474663 h 1123951"/>
                <a:gd name="connsiteX25" fmla="*/ 1103312 w 1217613"/>
                <a:gd name="connsiteY25" fmla="*/ 474663 h 1123951"/>
                <a:gd name="connsiteX26" fmla="*/ 220663 w 1217613"/>
                <a:gd name="connsiteY26" fmla="*/ 252413 h 1123951"/>
                <a:gd name="connsiteX27" fmla="*/ 111125 w 1217613"/>
                <a:gd name="connsiteY27" fmla="*/ 474663 h 1123951"/>
                <a:gd name="connsiteX28" fmla="*/ 334963 w 1217613"/>
                <a:gd name="connsiteY28" fmla="*/ 474663 h 1123951"/>
                <a:gd name="connsiteX29" fmla="*/ 220662 w 1217613"/>
                <a:gd name="connsiteY29" fmla="*/ 98425 h 1123951"/>
                <a:gd name="connsiteX30" fmla="*/ 992187 w 1217613"/>
                <a:gd name="connsiteY30" fmla="*/ 98425 h 1123951"/>
                <a:gd name="connsiteX31" fmla="*/ 992187 w 1217613"/>
                <a:gd name="connsiteY31" fmla="*/ 103190 h 1123951"/>
                <a:gd name="connsiteX32" fmla="*/ 992188 w 1217613"/>
                <a:gd name="connsiteY32" fmla="*/ 103188 h 1123951"/>
                <a:gd name="connsiteX33" fmla="*/ 1212850 w 1217613"/>
                <a:gd name="connsiteY33" fmla="*/ 542926 h 1123951"/>
                <a:gd name="connsiteX34" fmla="*/ 768350 w 1217613"/>
                <a:gd name="connsiteY34" fmla="*/ 542926 h 1123951"/>
                <a:gd name="connsiteX35" fmla="*/ 959865 w 1217613"/>
                <a:gd name="connsiteY35" fmla="*/ 166688 h 1123951"/>
                <a:gd name="connsiteX36" fmla="*/ 641350 w 1217613"/>
                <a:gd name="connsiteY36" fmla="*/ 166688 h 1123951"/>
                <a:gd name="connsiteX37" fmla="*/ 641350 w 1217613"/>
                <a:gd name="connsiteY37" fmla="*/ 931863 h 1123951"/>
                <a:gd name="connsiteX38" fmla="*/ 738187 w 1217613"/>
                <a:gd name="connsiteY38" fmla="*/ 931863 h 1123951"/>
                <a:gd name="connsiteX39" fmla="*/ 738187 w 1217613"/>
                <a:gd name="connsiteY39" fmla="*/ 1000126 h 1123951"/>
                <a:gd name="connsiteX40" fmla="*/ 474662 w 1217613"/>
                <a:gd name="connsiteY40" fmla="*/ 1000126 h 1123951"/>
                <a:gd name="connsiteX41" fmla="*/ 474662 w 1217613"/>
                <a:gd name="connsiteY41" fmla="*/ 931863 h 1123951"/>
                <a:gd name="connsiteX42" fmla="*/ 573087 w 1217613"/>
                <a:gd name="connsiteY42" fmla="*/ 931863 h 1123951"/>
                <a:gd name="connsiteX43" fmla="*/ 573087 w 1217613"/>
                <a:gd name="connsiteY43" fmla="*/ 166688 h 1123951"/>
                <a:gd name="connsiteX44" fmla="*/ 253215 w 1217613"/>
                <a:gd name="connsiteY44" fmla="*/ 166688 h 1123951"/>
                <a:gd name="connsiteX45" fmla="*/ 446088 w 1217613"/>
                <a:gd name="connsiteY45" fmla="*/ 542926 h 1123951"/>
                <a:gd name="connsiteX46" fmla="*/ 0 w 1217613"/>
                <a:gd name="connsiteY46" fmla="*/ 542926 h 1123951"/>
                <a:gd name="connsiteX47" fmla="*/ 220662 w 1217613"/>
                <a:gd name="connsiteY47" fmla="*/ 103190 h 1123951"/>
                <a:gd name="connsiteX48" fmla="*/ 504825 w 1217613"/>
                <a:gd name="connsiteY48" fmla="*/ 0 h 1123951"/>
                <a:gd name="connsiteX49" fmla="*/ 708025 w 1217613"/>
                <a:gd name="connsiteY49" fmla="*/ 0 h 1123951"/>
                <a:gd name="connsiteX50" fmla="*/ 708025 w 1217613"/>
                <a:gd name="connsiteY50" fmla="*/ 68263 h 1123951"/>
                <a:gd name="connsiteX51" fmla="*/ 504825 w 1217613"/>
                <a:gd name="connsiteY51" fmla="*/ 68263 h 11239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</a:cxnLst>
              <a:rect l="l" t="t" r="r" b="b"/>
              <a:pathLst>
                <a:path w="1217613" h="1123951">
                  <a:moveTo>
                    <a:pt x="301625" y="1027113"/>
                  </a:moveTo>
                  <a:lnTo>
                    <a:pt x="809625" y="1027113"/>
                  </a:lnTo>
                  <a:lnTo>
                    <a:pt x="809625" y="1095376"/>
                  </a:lnTo>
                  <a:lnTo>
                    <a:pt x="301625" y="1095376"/>
                  </a:lnTo>
                  <a:close/>
                  <a:moveTo>
                    <a:pt x="931069" y="1000125"/>
                  </a:moveTo>
                  <a:cubicBezTo>
                    <a:pt x="964824" y="1000125"/>
                    <a:pt x="992188" y="1027844"/>
                    <a:pt x="992188" y="1062038"/>
                  </a:cubicBezTo>
                  <a:cubicBezTo>
                    <a:pt x="992188" y="1096232"/>
                    <a:pt x="964824" y="1123951"/>
                    <a:pt x="931069" y="1123951"/>
                  </a:cubicBezTo>
                  <a:cubicBezTo>
                    <a:pt x="897314" y="1123951"/>
                    <a:pt x="869950" y="1096232"/>
                    <a:pt x="869950" y="1062038"/>
                  </a:cubicBezTo>
                  <a:cubicBezTo>
                    <a:pt x="869950" y="1027844"/>
                    <a:pt x="897314" y="1000125"/>
                    <a:pt x="931069" y="1000125"/>
                  </a:cubicBezTo>
                  <a:close/>
                  <a:moveTo>
                    <a:pt x="768350" y="547688"/>
                  </a:moveTo>
                  <a:cubicBezTo>
                    <a:pt x="836164" y="547688"/>
                    <a:pt x="836164" y="547688"/>
                    <a:pt x="836164" y="547688"/>
                  </a:cubicBezTo>
                  <a:cubicBezTo>
                    <a:pt x="836164" y="633169"/>
                    <a:pt x="908215" y="701554"/>
                    <a:pt x="992982" y="701554"/>
                  </a:cubicBezTo>
                  <a:cubicBezTo>
                    <a:pt x="1077748" y="701554"/>
                    <a:pt x="1149800" y="633169"/>
                    <a:pt x="1149800" y="547688"/>
                  </a:cubicBezTo>
                  <a:cubicBezTo>
                    <a:pt x="1217613" y="547688"/>
                    <a:pt x="1217613" y="547688"/>
                    <a:pt x="1217613" y="547688"/>
                  </a:cubicBezTo>
                  <a:cubicBezTo>
                    <a:pt x="1217613" y="671635"/>
                    <a:pt x="1115893" y="769938"/>
                    <a:pt x="992982" y="769938"/>
                  </a:cubicBezTo>
                  <a:cubicBezTo>
                    <a:pt x="870070" y="769938"/>
                    <a:pt x="768350" y="671635"/>
                    <a:pt x="768350" y="547688"/>
                  </a:cubicBezTo>
                  <a:close/>
                  <a:moveTo>
                    <a:pt x="0" y="547688"/>
                  </a:moveTo>
                  <a:cubicBezTo>
                    <a:pt x="67975" y="547688"/>
                    <a:pt x="67975" y="547688"/>
                    <a:pt x="67975" y="547688"/>
                  </a:cubicBezTo>
                  <a:cubicBezTo>
                    <a:pt x="67975" y="633169"/>
                    <a:pt x="135950" y="701554"/>
                    <a:pt x="220920" y="701554"/>
                  </a:cubicBezTo>
                  <a:cubicBezTo>
                    <a:pt x="310137" y="701554"/>
                    <a:pt x="378112" y="633169"/>
                    <a:pt x="378112" y="547688"/>
                  </a:cubicBezTo>
                  <a:cubicBezTo>
                    <a:pt x="446088" y="547688"/>
                    <a:pt x="446088" y="547688"/>
                    <a:pt x="446088" y="547688"/>
                  </a:cubicBezTo>
                  <a:cubicBezTo>
                    <a:pt x="446088" y="671635"/>
                    <a:pt x="344125" y="769938"/>
                    <a:pt x="220920" y="769938"/>
                  </a:cubicBezTo>
                  <a:cubicBezTo>
                    <a:pt x="97714" y="769938"/>
                    <a:pt x="0" y="671635"/>
                    <a:pt x="0" y="547688"/>
                  </a:cubicBezTo>
                  <a:close/>
                  <a:moveTo>
                    <a:pt x="992187" y="252413"/>
                  </a:moveTo>
                  <a:lnTo>
                    <a:pt x="877887" y="474663"/>
                  </a:lnTo>
                  <a:lnTo>
                    <a:pt x="1103312" y="474663"/>
                  </a:lnTo>
                  <a:close/>
                  <a:moveTo>
                    <a:pt x="220663" y="252413"/>
                  </a:moveTo>
                  <a:lnTo>
                    <a:pt x="111125" y="474663"/>
                  </a:lnTo>
                  <a:lnTo>
                    <a:pt x="334963" y="474663"/>
                  </a:lnTo>
                  <a:close/>
                  <a:moveTo>
                    <a:pt x="220662" y="98425"/>
                  </a:moveTo>
                  <a:lnTo>
                    <a:pt x="992187" y="98425"/>
                  </a:lnTo>
                  <a:lnTo>
                    <a:pt x="992187" y="103190"/>
                  </a:lnTo>
                  <a:lnTo>
                    <a:pt x="992188" y="103188"/>
                  </a:lnTo>
                  <a:lnTo>
                    <a:pt x="1212850" y="542926"/>
                  </a:lnTo>
                  <a:lnTo>
                    <a:pt x="768350" y="542926"/>
                  </a:lnTo>
                  <a:lnTo>
                    <a:pt x="959865" y="166688"/>
                  </a:lnTo>
                  <a:lnTo>
                    <a:pt x="641350" y="166688"/>
                  </a:lnTo>
                  <a:lnTo>
                    <a:pt x="641350" y="931863"/>
                  </a:lnTo>
                  <a:lnTo>
                    <a:pt x="738187" y="931863"/>
                  </a:lnTo>
                  <a:lnTo>
                    <a:pt x="738187" y="1000126"/>
                  </a:lnTo>
                  <a:lnTo>
                    <a:pt x="474662" y="1000126"/>
                  </a:lnTo>
                  <a:lnTo>
                    <a:pt x="474662" y="931863"/>
                  </a:lnTo>
                  <a:lnTo>
                    <a:pt x="573087" y="931863"/>
                  </a:lnTo>
                  <a:lnTo>
                    <a:pt x="573087" y="166688"/>
                  </a:lnTo>
                  <a:lnTo>
                    <a:pt x="253215" y="166688"/>
                  </a:lnTo>
                  <a:lnTo>
                    <a:pt x="446088" y="542926"/>
                  </a:lnTo>
                  <a:lnTo>
                    <a:pt x="0" y="542926"/>
                  </a:lnTo>
                  <a:lnTo>
                    <a:pt x="220662" y="103190"/>
                  </a:lnTo>
                  <a:close/>
                  <a:moveTo>
                    <a:pt x="504825" y="0"/>
                  </a:moveTo>
                  <a:lnTo>
                    <a:pt x="708025" y="0"/>
                  </a:lnTo>
                  <a:lnTo>
                    <a:pt x="708025" y="68263"/>
                  </a:lnTo>
                  <a:lnTo>
                    <a:pt x="504825" y="68263"/>
                  </a:lnTo>
                  <a:close/>
                </a:path>
              </a:pathLst>
            </a:custGeom>
            <a:solidFill>
              <a:srgbClr val="3E7897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dirty="0"/>
            </a:p>
          </p:txBody>
        </p:sp>
        <p:sp>
          <p:nvSpPr>
            <p:cNvPr id="16" name="Retângulo 9">
              <a:extLst>
                <a:ext uri="{FF2B5EF4-FFF2-40B4-BE49-F238E27FC236}">
                  <a16:creationId xmlns:a16="http://schemas.microsoft.com/office/drawing/2014/main" id="{90497000-2450-4AF7-BF3F-78338CFC19DE}"/>
                </a:ext>
              </a:extLst>
            </p:cNvPr>
            <p:cNvSpPr/>
            <p:nvPr/>
          </p:nvSpPr>
          <p:spPr>
            <a:xfrm>
              <a:off x="8842273" y="1579498"/>
              <a:ext cx="1994060" cy="353943"/>
            </a:xfrm>
            <a:prstGeom prst="rect">
              <a:avLst/>
            </a:prstGeom>
            <a:effectLst/>
          </p:spPr>
          <p:txBody>
            <a:bodyPr wrap="square">
              <a:spAutoFit/>
            </a:bodyPr>
            <a:lstStyle/>
            <a:p>
              <a:pPr algn="r"/>
              <a:r>
                <a:rPr lang="pt-BR" sz="1700" b="1" dirty="0">
                  <a:solidFill>
                    <a:srgbClr val="3E7998"/>
                  </a:solidFill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Gestão de riscos</a:t>
              </a:r>
            </a:p>
          </p:txBody>
        </p:sp>
      </p:grpSp>
      <p:grpSp>
        <p:nvGrpSpPr>
          <p:cNvPr id="7" name="Agrupar 6">
            <a:extLst>
              <a:ext uri="{FF2B5EF4-FFF2-40B4-BE49-F238E27FC236}">
                <a16:creationId xmlns:a16="http://schemas.microsoft.com/office/drawing/2014/main" id="{27AC90C6-972B-4831-935F-21B8952EBF8A}"/>
              </a:ext>
            </a:extLst>
          </p:cNvPr>
          <p:cNvGrpSpPr/>
          <p:nvPr/>
        </p:nvGrpSpPr>
        <p:grpSpPr>
          <a:xfrm>
            <a:off x="652102" y="5241239"/>
            <a:ext cx="2370301" cy="615553"/>
            <a:chOff x="1014595" y="5429644"/>
            <a:chExt cx="2370301" cy="615553"/>
          </a:xfrm>
        </p:grpSpPr>
        <p:sp>
          <p:nvSpPr>
            <p:cNvPr id="20" name="Freeform 355">
              <a:extLst>
                <a:ext uri="{FF2B5EF4-FFF2-40B4-BE49-F238E27FC236}">
                  <a16:creationId xmlns:a16="http://schemas.microsoft.com/office/drawing/2014/main" id="{09A6AC76-158E-461E-9F55-BC8F8033E21C}"/>
                </a:ext>
              </a:extLst>
            </p:cNvPr>
            <p:cNvSpPr>
              <a:spLocks/>
            </p:cNvSpPr>
            <p:nvPr/>
          </p:nvSpPr>
          <p:spPr bwMode="auto">
            <a:xfrm>
              <a:off x="1014595" y="5479244"/>
              <a:ext cx="532225" cy="532225"/>
            </a:xfrm>
            <a:custGeom>
              <a:avLst/>
              <a:gdLst>
                <a:gd name="connsiteX0" fmla="*/ 1171158 w 1233865"/>
                <a:gd name="connsiteY0" fmla="*/ 1106914 h 1230740"/>
                <a:gd name="connsiteX1" fmla="*/ 1233865 w 1233865"/>
                <a:gd name="connsiteY1" fmla="*/ 1168827 h 1230740"/>
                <a:gd name="connsiteX2" fmla="*/ 1171158 w 1233865"/>
                <a:gd name="connsiteY2" fmla="*/ 1230740 h 1230740"/>
                <a:gd name="connsiteX3" fmla="*/ 1108451 w 1233865"/>
                <a:gd name="connsiteY3" fmla="*/ 1168827 h 1230740"/>
                <a:gd name="connsiteX4" fmla="*/ 1171158 w 1233865"/>
                <a:gd name="connsiteY4" fmla="*/ 1106914 h 1230740"/>
                <a:gd name="connsiteX5" fmla="*/ 495378 w 1233865"/>
                <a:gd name="connsiteY5" fmla="*/ 311578 h 1230740"/>
                <a:gd name="connsiteX6" fmla="*/ 823892 w 1233865"/>
                <a:gd name="connsiteY6" fmla="*/ 461597 h 1230740"/>
                <a:gd name="connsiteX7" fmla="*/ 828158 w 1233865"/>
                <a:gd name="connsiteY7" fmla="*/ 508746 h 1230740"/>
                <a:gd name="connsiteX8" fmla="*/ 802560 w 1233865"/>
                <a:gd name="connsiteY8" fmla="*/ 521605 h 1230740"/>
                <a:gd name="connsiteX9" fmla="*/ 776961 w 1233865"/>
                <a:gd name="connsiteY9" fmla="*/ 513032 h 1230740"/>
                <a:gd name="connsiteX10" fmla="*/ 544225 w 1233865"/>
                <a:gd name="connsiteY10" fmla="*/ 385868 h 1230740"/>
                <a:gd name="connsiteX11" fmla="*/ 509599 w 1233865"/>
                <a:gd name="connsiteY11" fmla="*/ 381821 h 1230740"/>
                <a:gd name="connsiteX12" fmla="*/ 541972 w 1233865"/>
                <a:gd name="connsiteY12" fmla="*/ 388261 h 1230740"/>
                <a:gd name="connsiteX13" fmla="*/ 608388 w 1233865"/>
                <a:gd name="connsiteY13" fmla="*/ 486997 h 1230740"/>
                <a:gd name="connsiteX14" fmla="*/ 499644 w 1233865"/>
                <a:gd name="connsiteY14" fmla="*/ 594154 h 1230740"/>
                <a:gd name="connsiteX15" fmla="*/ 390900 w 1233865"/>
                <a:gd name="connsiteY15" fmla="*/ 486997 h 1230740"/>
                <a:gd name="connsiteX16" fmla="*/ 457316 w 1233865"/>
                <a:gd name="connsiteY16" fmla="*/ 388261 h 1230740"/>
                <a:gd name="connsiteX17" fmla="*/ 497058 w 1233865"/>
                <a:gd name="connsiteY17" fmla="*/ 380355 h 1230740"/>
                <a:gd name="connsiteX18" fmla="*/ 495378 w 1233865"/>
                <a:gd name="connsiteY18" fmla="*/ 380158 h 1230740"/>
                <a:gd name="connsiteX19" fmla="*/ 218062 w 1233865"/>
                <a:gd name="connsiteY19" fmla="*/ 513032 h 1230740"/>
                <a:gd name="connsiteX20" fmla="*/ 171131 w 1233865"/>
                <a:gd name="connsiteY20" fmla="*/ 513032 h 1230740"/>
                <a:gd name="connsiteX21" fmla="*/ 171131 w 1233865"/>
                <a:gd name="connsiteY21" fmla="*/ 461597 h 1230740"/>
                <a:gd name="connsiteX22" fmla="*/ 495378 w 1233865"/>
                <a:gd name="connsiteY22" fmla="*/ 311578 h 1230740"/>
                <a:gd name="connsiteX23" fmla="*/ 476410 w 1233865"/>
                <a:gd name="connsiteY23" fmla="*/ 68689 h 1230740"/>
                <a:gd name="connsiteX24" fmla="*/ 181828 w 1233865"/>
                <a:gd name="connsiteY24" fmla="*/ 209752 h 1230740"/>
                <a:gd name="connsiteX25" fmla="*/ 70827 w 1233865"/>
                <a:gd name="connsiteY25" fmla="*/ 521800 h 1230740"/>
                <a:gd name="connsiteX26" fmla="*/ 523372 w 1233865"/>
                <a:gd name="connsiteY26" fmla="*/ 932165 h 1230740"/>
                <a:gd name="connsiteX27" fmla="*/ 933225 w 1233865"/>
                <a:gd name="connsiteY27" fmla="*/ 479054 h 1230740"/>
                <a:gd name="connsiteX28" fmla="*/ 502026 w 1233865"/>
                <a:gd name="connsiteY28" fmla="*/ 68689 h 1230740"/>
                <a:gd name="connsiteX29" fmla="*/ 476410 w 1233865"/>
                <a:gd name="connsiteY29" fmla="*/ 68689 h 1230740"/>
                <a:gd name="connsiteX30" fmla="*/ 475809 w 1233865"/>
                <a:gd name="connsiteY30" fmla="*/ 548 h 1230740"/>
                <a:gd name="connsiteX31" fmla="*/ 1001955 w 1233865"/>
                <a:gd name="connsiteY31" fmla="*/ 474909 h 1230740"/>
                <a:gd name="connsiteX32" fmla="*/ 872023 w 1233865"/>
                <a:gd name="connsiteY32" fmla="*/ 833885 h 1230740"/>
                <a:gd name="connsiteX33" fmla="*/ 865475 w 1233865"/>
                <a:gd name="connsiteY33" fmla="*/ 839879 h 1230740"/>
                <a:gd name="connsiteX34" fmla="*/ 1095751 w 1233865"/>
                <a:gd name="connsiteY34" fmla="*/ 1056114 h 1230740"/>
                <a:gd name="connsiteX35" fmla="*/ 1049714 w 1233865"/>
                <a:gd name="connsiteY35" fmla="*/ 1106914 h 1230740"/>
                <a:gd name="connsiteX36" fmla="*/ 815581 w 1233865"/>
                <a:gd name="connsiteY36" fmla="*/ 885552 h 1230740"/>
                <a:gd name="connsiteX37" fmla="*/ 801066 w 1233865"/>
                <a:gd name="connsiteY37" fmla="*/ 898839 h 1230740"/>
                <a:gd name="connsiteX38" fmla="*/ 527140 w 1233865"/>
                <a:gd name="connsiteY38" fmla="*/ 1000552 h 1230740"/>
                <a:gd name="connsiteX39" fmla="*/ 501474 w 1233865"/>
                <a:gd name="connsiteY39" fmla="*/ 1000552 h 1230740"/>
                <a:gd name="connsiteX40" fmla="*/ 993 w 1233865"/>
                <a:gd name="connsiteY40" fmla="*/ 526191 h 1230740"/>
                <a:gd name="connsiteX41" fmla="*/ 129322 w 1233865"/>
                <a:gd name="connsiteY41" fmla="*/ 162942 h 1230740"/>
                <a:gd name="connsiteX42" fmla="*/ 475809 w 1233865"/>
                <a:gd name="connsiteY42" fmla="*/ 548 h 12307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</a:cxnLst>
              <a:rect l="l" t="t" r="r" b="b"/>
              <a:pathLst>
                <a:path w="1233865" h="1230740">
                  <a:moveTo>
                    <a:pt x="1171158" y="1106914"/>
                  </a:moveTo>
                  <a:cubicBezTo>
                    <a:pt x="1205790" y="1106914"/>
                    <a:pt x="1233865" y="1134633"/>
                    <a:pt x="1233865" y="1168827"/>
                  </a:cubicBezTo>
                  <a:cubicBezTo>
                    <a:pt x="1233865" y="1203021"/>
                    <a:pt x="1205790" y="1230740"/>
                    <a:pt x="1171158" y="1230740"/>
                  </a:cubicBezTo>
                  <a:cubicBezTo>
                    <a:pt x="1136526" y="1230740"/>
                    <a:pt x="1108451" y="1203021"/>
                    <a:pt x="1108451" y="1168827"/>
                  </a:cubicBezTo>
                  <a:cubicBezTo>
                    <a:pt x="1108451" y="1134633"/>
                    <a:pt x="1136526" y="1106914"/>
                    <a:pt x="1171158" y="1106914"/>
                  </a:cubicBezTo>
                  <a:close/>
                  <a:moveTo>
                    <a:pt x="495378" y="311578"/>
                  </a:moveTo>
                  <a:cubicBezTo>
                    <a:pt x="648969" y="311578"/>
                    <a:pt x="815359" y="457311"/>
                    <a:pt x="823892" y="461597"/>
                  </a:cubicBezTo>
                  <a:cubicBezTo>
                    <a:pt x="836691" y="474456"/>
                    <a:pt x="840957" y="495887"/>
                    <a:pt x="828158" y="508746"/>
                  </a:cubicBezTo>
                  <a:cubicBezTo>
                    <a:pt x="819625" y="517319"/>
                    <a:pt x="811092" y="521605"/>
                    <a:pt x="802560" y="521605"/>
                  </a:cubicBezTo>
                  <a:cubicBezTo>
                    <a:pt x="794027" y="521605"/>
                    <a:pt x="785494" y="517319"/>
                    <a:pt x="776961" y="513032"/>
                  </a:cubicBezTo>
                  <a:cubicBezTo>
                    <a:pt x="776961" y="513032"/>
                    <a:pt x="659369" y="411301"/>
                    <a:pt x="544225" y="385868"/>
                  </a:cubicBezTo>
                  <a:lnTo>
                    <a:pt x="509599" y="381821"/>
                  </a:lnTo>
                  <a:lnTo>
                    <a:pt x="541972" y="388261"/>
                  </a:lnTo>
                  <a:cubicBezTo>
                    <a:pt x="581002" y="404528"/>
                    <a:pt x="608388" y="442611"/>
                    <a:pt x="608388" y="486997"/>
                  </a:cubicBezTo>
                  <a:cubicBezTo>
                    <a:pt x="608388" y="546178"/>
                    <a:pt x="559702" y="594154"/>
                    <a:pt x="499644" y="594154"/>
                  </a:cubicBezTo>
                  <a:cubicBezTo>
                    <a:pt x="439586" y="594154"/>
                    <a:pt x="390900" y="546178"/>
                    <a:pt x="390900" y="486997"/>
                  </a:cubicBezTo>
                  <a:cubicBezTo>
                    <a:pt x="390900" y="442611"/>
                    <a:pt x="418286" y="404528"/>
                    <a:pt x="457316" y="388261"/>
                  </a:cubicBezTo>
                  <a:lnTo>
                    <a:pt x="497058" y="380355"/>
                  </a:lnTo>
                  <a:lnTo>
                    <a:pt x="495378" y="380158"/>
                  </a:lnTo>
                  <a:cubicBezTo>
                    <a:pt x="363120" y="380158"/>
                    <a:pt x="218062" y="513032"/>
                    <a:pt x="218062" y="513032"/>
                  </a:cubicBezTo>
                  <a:cubicBezTo>
                    <a:pt x="205263" y="525891"/>
                    <a:pt x="183931" y="525891"/>
                    <a:pt x="171131" y="513032"/>
                  </a:cubicBezTo>
                  <a:cubicBezTo>
                    <a:pt x="158332" y="495887"/>
                    <a:pt x="158332" y="474456"/>
                    <a:pt x="171131" y="461597"/>
                  </a:cubicBezTo>
                  <a:cubicBezTo>
                    <a:pt x="179664" y="457311"/>
                    <a:pt x="337521" y="311578"/>
                    <a:pt x="495378" y="311578"/>
                  </a:cubicBezTo>
                  <a:close/>
                  <a:moveTo>
                    <a:pt x="476410" y="68689"/>
                  </a:moveTo>
                  <a:cubicBezTo>
                    <a:pt x="365408" y="72964"/>
                    <a:pt x="258676" y="124259"/>
                    <a:pt x="181828" y="209752"/>
                  </a:cubicBezTo>
                  <a:cubicBezTo>
                    <a:pt x="104981" y="295245"/>
                    <a:pt x="62288" y="406385"/>
                    <a:pt x="70827" y="521800"/>
                  </a:cubicBezTo>
                  <a:cubicBezTo>
                    <a:pt x="83635" y="756905"/>
                    <a:pt x="284292" y="944989"/>
                    <a:pt x="523372" y="932165"/>
                  </a:cubicBezTo>
                  <a:cubicBezTo>
                    <a:pt x="758183" y="919341"/>
                    <a:pt x="941763" y="714159"/>
                    <a:pt x="933225" y="479054"/>
                  </a:cubicBezTo>
                  <a:cubicBezTo>
                    <a:pt x="920417" y="248224"/>
                    <a:pt x="732568" y="68689"/>
                    <a:pt x="502026" y="68689"/>
                  </a:cubicBezTo>
                  <a:cubicBezTo>
                    <a:pt x="493487" y="68689"/>
                    <a:pt x="484949" y="68689"/>
                    <a:pt x="476410" y="68689"/>
                  </a:cubicBezTo>
                  <a:close/>
                  <a:moveTo>
                    <a:pt x="475809" y="548"/>
                  </a:moveTo>
                  <a:cubicBezTo>
                    <a:pt x="753854" y="-12273"/>
                    <a:pt x="984845" y="201403"/>
                    <a:pt x="1001955" y="474909"/>
                  </a:cubicBezTo>
                  <a:cubicBezTo>
                    <a:pt x="1008372" y="611661"/>
                    <a:pt x="958110" y="738799"/>
                    <a:pt x="872023" y="833885"/>
                  </a:cubicBezTo>
                  <a:lnTo>
                    <a:pt x="865475" y="839879"/>
                  </a:lnTo>
                  <a:lnTo>
                    <a:pt x="1095751" y="1056114"/>
                  </a:lnTo>
                  <a:lnTo>
                    <a:pt x="1049714" y="1106914"/>
                  </a:lnTo>
                  <a:lnTo>
                    <a:pt x="815581" y="885552"/>
                  </a:lnTo>
                  <a:lnTo>
                    <a:pt x="801066" y="898839"/>
                  </a:lnTo>
                  <a:cubicBezTo>
                    <a:pt x="724044" y="957082"/>
                    <a:pt x="629802" y="994142"/>
                    <a:pt x="527140" y="1000552"/>
                  </a:cubicBezTo>
                  <a:cubicBezTo>
                    <a:pt x="518585" y="1000552"/>
                    <a:pt x="510030" y="1000552"/>
                    <a:pt x="501474" y="1000552"/>
                  </a:cubicBezTo>
                  <a:cubicBezTo>
                    <a:pt x="231985" y="1000552"/>
                    <a:pt x="13826" y="791150"/>
                    <a:pt x="993" y="526191"/>
                  </a:cubicBezTo>
                  <a:cubicBezTo>
                    <a:pt x="-7562" y="393712"/>
                    <a:pt x="39492" y="265506"/>
                    <a:pt x="129322" y="162942"/>
                  </a:cubicBezTo>
                  <a:cubicBezTo>
                    <a:pt x="219152" y="64651"/>
                    <a:pt x="338925" y="4821"/>
                    <a:pt x="475809" y="548"/>
                  </a:cubicBezTo>
                  <a:close/>
                </a:path>
              </a:pathLst>
            </a:custGeom>
            <a:solidFill>
              <a:srgbClr val="3E7998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dirty="0">
                <a:solidFill>
                  <a:srgbClr val="3E7998"/>
                </a:solidFill>
              </a:endParaRPr>
            </a:p>
          </p:txBody>
        </p:sp>
        <p:sp>
          <p:nvSpPr>
            <p:cNvPr id="21" name="Retângulo 11">
              <a:extLst>
                <a:ext uri="{FF2B5EF4-FFF2-40B4-BE49-F238E27FC236}">
                  <a16:creationId xmlns:a16="http://schemas.microsoft.com/office/drawing/2014/main" id="{073D8574-8E5A-4B44-A8EC-2D8CFD7447BA}"/>
                </a:ext>
              </a:extLst>
            </p:cNvPr>
            <p:cNvSpPr/>
            <p:nvPr/>
          </p:nvSpPr>
          <p:spPr>
            <a:xfrm>
              <a:off x="1626449" y="5429644"/>
              <a:ext cx="1758447" cy="61555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pt-BR" sz="1700" b="1" dirty="0">
                  <a:solidFill>
                    <a:srgbClr val="3E7998"/>
                  </a:solidFill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Auditoria</a:t>
              </a:r>
            </a:p>
            <a:p>
              <a:r>
                <a:rPr lang="pt-BR" sz="1700" b="1" dirty="0">
                  <a:solidFill>
                    <a:srgbClr val="3E7998"/>
                  </a:solidFill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interna</a:t>
              </a:r>
            </a:p>
          </p:txBody>
        </p:sp>
      </p:grpSp>
      <p:grpSp>
        <p:nvGrpSpPr>
          <p:cNvPr id="6" name="Agrupar 5">
            <a:extLst>
              <a:ext uri="{FF2B5EF4-FFF2-40B4-BE49-F238E27FC236}">
                <a16:creationId xmlns:a16="http://schemas.microsoft.com/office/drawing/2014/main" id="{15C11860-D0FD-4E6B-91B4-CA16525E0BCB}"/>
              </a:ext>
            </a:extLst>
          </p:cNvPr>
          <p:cNvGrpSpPr/>
          <p:nvPr/>
        </p:nvGrpSpPr>
        <p:grpSpPr>
          <a:xfrm>
            <a:off x="674523" y="4024164"/>
            <a:ext cx="2686421" cy="506928"/>
            <a:chOff x="1097470" y="4248034"/>
            <a:chExt cx="2686421" cy="506928"/>
          </a:xfrm>
        </p:grpSpPr>
        <p:sp>
          <p:nvSpPr>
            <p:cNvPr id="22" name="Freeform 442">
              <a:extLst>
                <a:ext uri="{FF2B5EF4-FFF2-40B4-BE49-F238E27FC236}">
                  <a16:creationId xmlns:a16="http://schemas.microsoft.com/office/drawing/2014/main" id="{F389D355-9B3A-4D73-A8A3-7829273FF26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97470" y="4248034"/>
              <a:ext cx="509286" cy="506928"/>
            </a:xfrm>
            <a:custGeom>
              <a:avLst/>
              <a:gdLst>
                <a:gd name="connsiteX0" fmla="*/ 1169988 w 1231901"/>
                <a:gd name="connsiteY0" fmla="*/ 1109662 h 1228726"/>
                <a:gd name="connsiteX1" fmla="*/ 1231901 w 1231901"/>
                <a:gd name="connsiteY1" fmla="*/ 1169194 h 1228726"/>
                <a:gd name="connsiteX2" fmla="*/ 1169988 w 1231901"/>
                <a:gd name="connsiteY2" fmla="*/ 1228726 h 1228726"/>
                <a:gd name="connsiteX3" fmla="*/ 1108075 w 1231901"/>
                <a:gd name="connsiteY3" fmla="*/ 1169194 h 1228726"/>
                <a:gd name="connsiteX4" fmla="*/ 1169988 w 1231901"/>
                <a:gd name="connsiteY4" fmla="*/ 1109662 h 1228726"/>
                <a:gd name="connsiteX5" fmla="*/ 465364 w 1231901"/>
                <a:gd name="connsiteY5" fmla="*/ 747416 h 1228726"/>
                <a:gd name="connsiteX6" fmla="*/ 520926 w 1231901"/>
                <a:gd name="connsiteY6" fmla="*/ 787104 h 1228726"/>
                <a:gd name="connsiteX7" fmla="*/ 292326 w 1231901"/>
                <a:gd name="connsiteY7" fmla="*/ 1136354 h 1228726"/>
                <a:gd name="connsiteX8" fmla="*/ 76426 w 1231901"/>
                <a:gd name="connsiteY8" fmla="*/ 931566 h 1228726"/>
                <a:gd name="connsiteX9" fmla="*/ 117701 w 1231901"/>
                <a:gd name="connsiteY9" fmla="*/ 879179 h 1228726"/>
                <a:gd name="connsiteX10" fmla="*/ 279626 w 1231901"/>
                <a:gd name="connsiteY10" fmla="*/ 1026816 h 1228726"/>
                <a:gd name="connsiteX11" fmla="*/ 318294 w 1231901"/>
                <a:gd name="connsiteY11" fmla="*/ 660401 h 1228726"/>
                <a:gd name="connsiteX12" fmla="*/ 68262 w 1231901"/>
                <a:gd name="connsiteY12" fmla="*/ 910433 h 1228726"/>
                <a:gd name="connsiteX13" fmla="*/ 318294 w 1231901"/>
                <a:gd name="connsiteY13" fmla="*/ 1160465 h 1228726"/>
                <a:gd name="connsiteX14" fmla="*/ 568326 w 1231901"/>
                <a:gd name="connsiteY14" fmla="*/ 910433 h 1228726"/>
                <a:gd name="connsiteX15" fmla="*/ 318294 w 1231901"/>
                <a:gd name="connsiteY15" fmla="*/ 660401 h 1228726"/>
                <a:gd name="connsiteX16" fmla="*/ 341312 w 1231901"/>
                <a:gd name="connsiteY16" fmla="*/ 468312 h 1228726"/>
                <a:gd name="connsiteX17" fmla="*/ 1004887 w 1231901"/>
                <a:gd name="connsiteY17" fmla="*/ 468312 h 1228726"/>
                <a:gd name="connsiteX18" fmla="*/ 1004887 w 1231901"/>
                <a:gd name="connsiteY18" fmla="*/ 536575 h 1228726"/>
                <a:gd name="connsiteX19" fmla="*/ 341312 w 1231901"/>
                <a:gd name="connsiteY19" fmla="*/ 536575 h 1228726"/>
                <a:gd name="connsiteX20" fmla="*/ 341312 w 1231901"/>
                <a:gd name="connsiteY20" fmla="*/ 250825 h 1228726"/>
                <a:gd name="connsiteX21" fmla="*/ 1004887 w 1231901"/>
                <a:gd name="connsiteY21" fmla="*/ 250825 h 1228726"/>
                <a:gd name="connsiteX22" fmla="*/ 1004887 w 1231901"/>
                <a:gd name="connsiteY22" fmla="*/ 319088 h 1228726"/>
                <a:gd name="connsiteX23" fmla="*/ 341312 w 1231901"/>
                <a:gd name="connsiteY23" fmla="*/ 319088 h 1228726"/>
                <a:gd name="connsiteX24" fmla="*/ 106362 w 1231901"/>
                <a:gd name="connsiteY24" fmla="*/ 0 h 1228726"/>
                <a:gd name="connsiteX25" fmla="*/ 1206500 w 1231901"/>
                <a:gd name="connsiteY25" fmla="*/ 0 h 1228726"/>
                <a:gd name="connsiteX26" fmla="*/ 1206500 w 1231901"/>
                <a:gd name="connsiteY26" fmla="*/ 1044575 h 1228726"/>
                <a:gd name="connsiteX27" fmla="*/ 1138009 w 1231901"/>
                <a:gd name="connsiteY27" fmla="*/ 1044575 h 1228726"/>
                <a:gd name="connsiteX28" fmla="*/ 1138009 w 1231901"/>
                <a:gd name="connsiteY28" fmla="*/ 68217 h 1228726"/>
                <a:gd name="connsiteX29" fmla="*/ 174853 w 1231901"/>
                <a:gd name="connsiteY29" fmla="*/ 68217 h 1228726"/>
                <a:gd name="connsiteX30" fmla="*/ 174853 w 1231901"/>
                <a:gd name="connsiteY30" fmla="*/ 574099 h 1228726"/>
                <a:gd name="connsiteX31" fmla="*/ 174853 w 1231901"/>
                <a:gd name="connsiteY31" fmla="*/ 627761 h 1228726"/>
                <a:gd name="connsiteX32" fmla="*/ 194400 w 1231901"/>
                <a:gd name="connsiteY32" fmla="*/ 617151 h 1228726"/>
                <a:gd name="connsiteX33" fmla="*/ 318294 w 1231901"/>
                <a:gd name="connsiteY33" fmla="*/ 592138 h 1228726"/>
                <a:gd name="connsiteX34" fmla="*/ 543362 w 1231901"/>
                <a:gd name="connsiteY34" fmla="*/ 685364 h 1228726"/>
                <a:gd name="connsiteX35" fmla="*/ 545031 w 1231901"/>
                <a:gd name="connsiteY35" fmla="*/ 687387 h 1228726"/>
                <a:gd name="connsiteX36" fmla="*/ 1004887 w 1231901"/>
                <a:gd name="connsiteY36" fmla="*/ 687387 h 1228726"/>
                <a:gd name="connsiteX37" fmla="*/ 1004887 w 1231901"/>
                <a:gd name="connsiteY37" fmla="*/ 755650 h 1228726"/>
                <a:gd name="connsiteX38" fmla="*/ 594810 w 1231901"/>
                <a:gd name="connsiteY38" fmla="*/ 755650 h 1228726"/>
                <a:gd name="connsiteX39" fmla="*/ 611575 w 1231901"/>
                <a:gd name="connsiteY39" fmla="*/ 786538 h 1228726"/>
                <a:gd name="connsiteX40" fmla="*/ 636588 w 1231901"/>
                <a:gd name="connsiteY40" fmla="*/ 910432 h 1228726"/>
                <a:gd name="connsiteX41" fmla="*/ 543362 w 1231901"/>
                <a:gd name="connsiteY41" fmla="*/ 1135500 h 1228726"/>
                <a:gd name="connsiteX42" fmla="*/ 540045 w 1231901"/>
                <a:gd name="connsiteY42" fmla="*/ 1138237 h 1228726"/>
                <a:gd name="connsiteX43" fmla="*/ 545261 w 1231901"/>
                <a:gd name="connsiteY43" fmla="*/ 1138237 h 1228726"/>
                <a:gd name="connsiteX44" fmla="*/ 1042987 w 1231901"/>
                <a:gd name="connsiteY44" fmla="*/ 1138237 h 1228726"/>
                <a:gd name="connsiteX45" fmla="*/ 1042987 w 1231901"/>
                <a:gd name="connsiteY45" fmla="*/ 1206500 h 1228726"/>
                <a:gd name="connsiteX46" fmla="*/ 443896 w 1231901"/>
                <a:gd name="connsiteY46" fmla="*/ 1206500 h 1228726"/>
                <a:gd name="connsiteX47" fmla="*/ 433210 w 1231901"/>
                <a:gd name="connsiteY47" fmla="*/ 1206500 h 1228726"/>
                <a:gd name="connsiteX48" fmla="*/ 382442 w 1231901"/>
                <a:gd name="connsiteY48" fmla="*/ 1222260 h 1228726"/>
                <a:gd name="connsiteX49" fmla="*/ 318294 w 1231901"/>
                <a:gd name="connsiteY49" fmla="*/ 1228726 h 1228726"/>
                <a:gd name="connsiteX50" fmla="*/ 0 w 1231901"/>
                <a:gd name="connsiteY50" fmla="*/ 910432 h 1228726"/>
                <a:gd name="connsiteX51" fmla="*/ 93226 w 1231901"/>
                <a:gd name="connsiteY51" fmla="*/ 685364 h 1228726"/>
                <a:gd name="connsiteX52" fmla="*/ 106362 w 1231901"/>
                <a:gd name="connsiteY52" fmla="*/ 674526 h 1228726"/>
                <a:gd name="connsiteX53" fmla="*/ 106362 w 1231901"/>
                <a:gd name="connsiteY53" fmla="*/ 645398 h 1228726"/>
                <a:gd name="connsiteX54" fmla="*/ 106362 w 1231901"/>
                <a:gd name="connsiteY54" fmla="*/ 0 h 12287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</a:cxnLst>
              <a:rect l="l" t="t" r="r" b="b"/>
              <a:pathLst>
                <a:path w="1231901" h="1228726">
                  <a:moveTo>
                    <a:pt x="1169988" y="1109662"/>
                  </a:moveTo>
                  <a:cubicBezTo>
                    <a:pt x="1204182" y="1109662"/>
                    <a:pt x="1231901" y="1136315"/>
                    <a:pt x="1231901" y="1169194"/>
                  </a:cubicBezTo>
                  <a:cubicBezTo>
                    <a:pt x="1231901" y="1202073"/>
                    <a:pt x="1204182" y="1228726"/>
                    <a:pt x="1169988" y="1228726"/>
                  </a:cubicBezTo>
                  <a:cubicBezTo>
                    <a:pt x="1135794" y="1228726"/>
                    <a:pt x="1108075" y="1202073"/>
                    <a:pt x="1108075" y="1169194"/>
                  </a:cubicBezTo>
                  <a:cubicBezTo>
                    <a:pt x="1108075" y="1136315"/>
                    <a:pt x="1135794" y="1109662"/>
                    <a:pt x="1169988" y="1109662"/>
                  </a:cubicBezTo>
                  <a:close/>
                  <a:moveTo>
                    <a:pt x="465364" y="747416"/>
                  </a:moveTo>
                  <a:lnTo>
                    <a:pt x="520926" y="787104"/>
                  </a:lnTo>
                  <a:lnTo>
                    <a:pt x="292326" y="1136354"/>
                  </a:lnTo>
                  <a:lnTo>
                    <a:pt x="76426" y="931566"/>
                  </a:lnTo>
                  <a:lnTo>
                    <a:pt x="117701" y="879179"/>
                  </a:lnTo>
                  <a:lnTo>
                    <a:pt x="279626" y="1026816"/>
                  </a:lnTo>
                  <a:close/>
                  <a:moveTo>
                    <a:pt x="318294" y="660401"/>
                  </a:moveTo>
                  <a:cubicBezTo>
                    <a:pt x="180205" y="660401"/>
                    <a:pt x="68262" y="772344"/>
                    <a:pt x="68262" y="910433"/>
                  </a:cubicBezTo>
                  <a:cubicBezTo>
                    <a:pt x="68262" y="1048522"/>
                    <a:pt x="180205" y="1160465"/>
                    <a:pt x="318294" y="1160465"/>
                  </a:cubicBezTo>
                  <a:cubicBezTo>
                    <a:pt x="456383" y="1160465"/>
                    <a:pt x="568326" y="1048522"/>
                    <a:pt x="568326" y="910433"/>
                  </a:cubicBezTo>
                  <a:cubicBezTo>
                    <a:pt x="568326" y="772344"/>
                    <a:pt x="456383" y="660401"/>
                    <a:pt x="318294" y="660401"/>
                  </a:cubicBezTo>
                  <a:close/>
                  <a:moveTo>
                    <a:pt x="341312" y="468312"/>
                  </a:moveTo>
                  <a:lnTo>
                    <a:pt x="1004887" y="468312"/>
                  </a:lnTo>
                  <a:lnTo>
                    <a:pt x="1004887" y="536575"/>
                  </a:lnTo>
                  <a:lnTo>
                    <a:pt x="341312" y="536575"/>
                  </a:lnTo>
                  <a:close/>
                  <a:moveTo>
                    <a:pt x="341312" y="250825"/>
                  </a:moveTo>
                  <a:lnTo>
                    <a:pt x="1004887" y="250825"/>
                  </a:lnTo>
                  <a:lnTo>
                    <a:pt x="1004887" y="319088"/>
                  </a:lnTo>
                  <a:lnTo>
                    <a:pt x="341312" y="319088"/>
                  </a:lnTo>
                  <a:close/>
                  <a:moveTo>
                    <a:pt x="106362" y="0"/>
                  </a:moveTo>
                  <a:cubicBezTo>
                    <a:pt x="106362" y="0"/>
                    <a:pt x="106362" y="0"/>
                    <a:pt x="1206500" y="0"/>
                  </a:cubicBezTo>
                  <a:cubicBezTo>
                    <a:pt x="1206500" y="0"/>
                    <a:pt x="1206500" y="0"/>
                    <a:pt x="1206500" y="1044575"/>
                  </a:cubicBezTo>
                  <a:cubicBezTo>
                    <a:pt x="1206500" y="1044575"/>
                    <a:pt x="1206500" y="1044575"/>
                    <a:pt x="1138009" y="1044575"/>
                  </a:cubicBezTo>
                  <a:lnTo>
                    <a:pt x="1138009" y="68217"/>
                  </a:lnTo>
                  <a:cubicBezTo>
                    <a:pt x="1138009" y="68217"/>
                    <a:pt x="1138009" y="68217"/>
                    <a:pt x="174853" y="68217"/>
                  </a:cubicBezTo>
                  <a:cubicBezTo>
                    <a:pt x="174853" y="68217"/>
                    <a:pt x="174853" y="68217"/>
                    <a:pt x="174853" y="574099"/>
                  </a:cubicBezTo>
                  <a:lnTo>
                    <a:pt x="174853" y="627761"/>
                  </a:lnTo>
                  <a:lnTo>
                    <a:pt x="194400" y="617151"/>
                  </a:lnTo>
                  <a:cubicBezTo>
                    <a:pt x="232480" y="601045"/>
                    <a:pt x="274347" y="592138"/>
                    <a:pt x="318294" y="592138"/>
                  </a:cubicBezTo>
                  <a:cubicBezTo>
                    <a:pt x="406189" y="592138"/>
                    <a:pt x="485762" y="627764"/>
                    <a:pt x="543362" y="685364"/>
                  </a:cubicBezTo>
                  <a:lnTo>
                    <a:pt x="545031" y="687387"/>
                  </a:lnTo>
                  <a:lnTo>
                    <a:pt x="1004887" y="687387"/>
                  </a:lnTo>
                  <a:lnTo>
                    <a:pt x="1004887" y="755650"/>
                  </a:lnTo>
                  <a:lnTo>
                    <a:pt x="594810" y="755650"/>
                  </a:lnTo>
                  <a:lnTo>
                    <a:pt x="611575" y="786538"/>
                  </a:lnTo>
                  <a:cubicBezTo>
                    <a:pt x="627682" y="824618"/>
                    <a:pt x="636588" y="866485"/>
                    <a:pt x="636588" y="910432"/>
                  </a:cubicBezTo>
                  <a:cubicBezTo>
                    <a:pt x="636588" y="998327"/>
                    <a:pt x="600962" y="1077900"/>
                    <a:pt x="543362" y="1135500"/>
                  </a:cubicBezTo>
                  <a:lnTo>
                    <a:pt x="540045" y="1138237"/>
                  </a:lnTo>
                  <a:lnTo>
                    <a:pt x="545261" y="1138237"/>
                  </a:lnTo>
                  <a:cubicBezTo>
                    <a:pt x="616365" y="1138237"/>
                    <a:pt x="758572" y="1138237"/>
                    <a:pt x="1042987" y="1138237"/>
                  </a:cubicBezTo>
                  <a:lnTo>
                    <a:pt x="1042987" y="1206500"/>
                  </a:lnTo>
                  <a:cubicBezTo>
                    <a:pt x="1042987" y="1206500"/>
                    <a:pt x="1042987" y="1206500"/>
                    <a:pt x="443896" y="1206500"/>
                  </a:cubicBezTo>
                  <a:lnTo>
                    <a:pt x="433210" y="1206500"/>
                  </a:lnTo>
                  <a:lnTo>
                    <a:pt x="382442" y="1222260"/>
                  </a:lnTo>
                  <a:cubicBezTo>
                    <a:pt x="361721" y="1226499"/>
                    <a:pt x="340268" y="1228726"/>
                    <a:pt x="318294" y="1228726"/>
                  </a:cubicBezTo>
                  <a:cubicBezTo>
                    <a:pt x="142505" y="1228726"/>
                    <a:pt x="0" y="1086221"/>
                    <a:pt x="0" y="910432"/>
                  </a:cubicBezTo>
                  <a:cubicBezTo>
                    <a:pt x="0" y="822538"/>
                    <a:pt x="35626" y="742964"/>
                    <a:pt x="93226" y="685364"/>
                  </a:cubicBezTo>
                  <a:lnTo>
                    <a:pt x="106362" y="674526"/>
                  </a:lnTo>
                  <a:lnTo>
                    <a:pt x="106362" y="645398"/>
                  </a:lnTo>
                  <a:cubicBezTo>
                    <a:pt x="106362" y="553198"/>
                    <a:pt x="106362" y="368799"/>
                    <a:pt x="106362" y="0"/>
                  </a:cubicBezTo>
                  <a:close/>
                </a:path>
              </a:pathLst>
            </a:custGeom>
            <a:solidFill>
              <a:srgbClr val="347B95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dirty="0">
                <a:solidFill>
                  <a:schemeClr val="tx2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23" name="Retângulo 10">
              <a:extLst>
                <a:ext uri="{FF2B5EF4-FFF2-40B4-BE49-F238E27FC236}">
                  <a16:creationId xmlns:a16="http://schemas.microsoft.com/office/drawing/2014/main" id="{5DC157F6-9E7F-41DF-95DF-6CEA1E5D02FA}"/>
                </a:ext>
              </a:extLst>
            </p:cNvPr>
            <p:cNvSpPr/>
            <p:nvPr/>
          </p:nvSpPr>
          <p:spPr>
            <a:xfrm>
              <a:off x="1696237" y="4337441"/>
              <a:ext cx="2087654" cy="35394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pt-BR" sz="1700" b="1" dirty="0">
                  <a:solidFill>
                    <a:srgbClr val="3E7998"/>
                  </a:solidFill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Compliance &amp; ESG</a:t>
              </a:r>
            </a:p>
          </p:txBody>
        </p:sp>
      </p:grpSp>
      <p:grpSp>
        <p:nvGrpSpPr>
          <p:cNvPr id="5" name="Agrupar 4">
            <a:extLst>
              <a:ext uri="{FF2B5EF4-FFF2-40B4-BE49-F238E27FC236}">
                <a16:creationId xmlns:a16="http://schemas.microsoft.com/office/drawing/2014/main" id="{58E0A399-F837-4EBF-9B76-8422FB31C55F}"/>
              </a:ext>
            </a:extLst>
          </p:cNvPr>
          <p:cNvGrpSpPr/>
          <p:nvPr/>
        </p:nvGrpSpPr>
        <p:grpSpPr>
          <a:xfrm>
            <a:off x="631073" y="2774228"/>
            <a:ext cx="2131837" cy="357270"/>
            <a:chOff x="924824" y="2972627"/>
            <a:chExt cx="2131837" cy="357270"/>
          </a:xfrm>
        </p:grpSpPr>
        <p:sp>
          <p:nvSpPr>
            <p:cNvPr id="24" name="Freeform 319">
              <a:extLst>
                <a:ext uri="{FF2B5EF4-FFF2-40B4-BE49-F238E27FC236}">
                  <a16:creationId xmlns:a16="http://schemas.microsoft.com/office/drawing/2014/main" id="{BBE0C7A8-4CC7-4536-983C-49C3A9A5B79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24824" y="2975638"/>
              <a:ext cx="621960" cy="354259"/>
            </a:xfrm>
            <a:custGeom>
              <a:avLst/>
              <a:gdLst>
                <a:gd name="connsiteX0" fmla="*/ 989013 w 1231900"/>
                <a:gd name="connsiteY0" fmla="*/ 474663 h 701675"/>
                <a:gd name="connsiteX1" fmla="*/ 1050926 w 1231900"/>
                <a:gd name="connsiteY1" fmla="*/ 536576 h 701675"/>
                <a:gd name="connsiteX2" fmla="*/ 989013 w 1231900"/>
                <a:gd name="connsiteY2" fmla="*/ 598489 h 701675"/>
                <a:gd name="connsiteX3" fmla="*/ 927100 w 1231900"/>
                <a:gd name="connsiteY3" fmla="*/ 536576 h 701675"/>
                <a:gd name="connsiteX4" fmla="*/ 989013 w 1231900"/>
                <a:gd name="connsiteY4" fmla="*/ 474663 h 701675"/>
                <a:gd name="connsiteX5" fmla="*/ 615949 w 1231900"/>
                <a:gd name="connsiteY5" fmla="*/ 300545 h 701675"/>
                <a:gd name="connsiteX6" fmla="*/ 666241 w 1231900"/>
                <a:gd name="connsiteY6" fmla="*/ 350837 h 701675"/>
                <a:gd name="connsiteX7" fmla="*/ 615949 w 1231900"/>
                <a:gd name="connsiteY7" fmla="*/ 401129 h 701675"/>
                <a:gd name="connsiteX8" fmla="*/ 565657 w 1231900"/>
                <a:gd name="connsiteY8" fmla="*/ 350837 h 701675"/>
                <a:gd name="connsiteX9" fmla="*/ 615949 w 1231900"/>
                <a:gd name="connsiteY9" fmla="*/ 300545 h 701675"/>
                <a:gd name="connsiteX10" fmla="*/ 652604 w 1231900"/>
                <a:gd name="connsiteY10" fmla="*/ 142099 h 701675"/>
                <a:gd name="connsiteX11" fmla="*/ 784030 w 1231900"/>
                <a:gd name="connsiteY11" fmla="*/ 221748 h 701675"/>
                <a:gd name="connsiteX12" fmla="*/ 759113 w 1231900"/>
                <a:gd name="connsiteY12" fmla="*/ 507105 h 701675"/>
                <a:gd name="connsiteX13" fmla="*/ 472670 w 1231900"/>
                <a:gd name="connsiteY13" fmla="*/ 506999 h 701675"/>
                <a:gd name="connsiteX14" fmla="*/ 520503 w 1231900"/>
                <a:gd name="connsiteY14" fmla="*/ 454865 h 701675"/>
                <a:gd name="connsiteX15" fmla="*/ 711319 w 1231900"/>
                <a:gd name="connsiteY15" fmla="*/ 454936 h 701675"/>
                <a:gd name="connsiteX16" fmla="*/ 727918 w 1231900"/>
                <a:gd name="connsiteY16" fmla="*/ 264844 h 701675"/>
                <a:gd name="connsiteX17" fmla="*/ 539978 w 1231900"/>
                <a:gd name="connsiteY17" fmla="*/ 231842 h 701675"/>
                <a:gd name="connsiteX18" fmla="*/ 490821 w 1231900"/>
                <a:gd name="connsiteY18" fmla="*/ 416217 h 701675"/>
                <a:gd name="connsiteX19" fmla="*/ 428112 w 1231900"/>
                <a:gd name="connsiteY19" fmla="*/ 448981 h 701675"/>
                <a:gd name="connsiteX20" fmla="*/ 501904 w 1231900"/>
                <a:gd name="connsiteY20" fmla="*/ 172207 h 701675"/>
                <a:gd name="connsiteX21" fmla="*/ 652604 w 1231900"/>
                <a:gd name="connsiteY21" fmla="*/ 142099 h 701675"/>
                <a:gd name="connsiteX22" fmla="*/ 615950 w 1231900"/>
                <a:gd name="connsiteY22" fmla="*/ 0 h 701675"/>
                <a:gd name="connsiteX23" fmla="*/ 1219068 w 1231900"/>
                <a:gd name="connsiteY23" fmla="*/ 333724 h 701675"/>
                <a:gd name="connsiteX24" fmla="*/ 1231900 w 1231900"/>
                <a:gd name="connsiteY24" fmla="*/ 350838 h 701675"/>
                <a:gd name="connsiteX25" fmla="*/ 1219068 w 1231900"/>
                <a:gd name="connsiteY25" fmla="*/ 372230 h 701675"/>
                <a:gd name="connsiteX26" fmla="*/ 1135758 w 1231900"/>
                <a:gd name="connsiteY26" fmla="*/ 482109 h 701675"/>
                <a:gd name="connsiteX27" fmla="*/ 1105632 w 1231900"/>
                <a:gd name="connsiteY27" fmla="*/ 510077 h 701675"/>
                <a:gd name="connsiteX28" fmla="*/ 1101520 w 1231900"/>
                <a:gd name="connsiteY28" fmla="*/ 490098 h 701675"/>
                <a:gd name="connsiteX29" fmla="*/ 1074983 w 1231900"/>
                <a:gd name="connsiteY29" fmla="*/ 451495 h 701675"/>
                <a:gd name="connsiteX30" fmla="*/ 1068502 w 1231900"/>
                <a:gd name="connsiteY30" fmla="*/ 447209 h 701675"/>
                <a:gd name="connsiteX31" fmla="*/ 1091150 w 1231900"/>
                <a:gd name="connsiteY31" fmla="*/ 427503 h 701675"/>
                <a:gd name="connsiteX32" fmla="*/ 1149350 w 1231900"/>
                <a:gd name="connsiteY32" fmla="*/ 355120 h 701675"/>
                <a:gd name="connsiteX33" fmla="*/ 615402 w 1231900"/>
                <a:gd name="connsiteY33" fmla="*/ 68263 h 701675"/>
                <a:gd name="connsiteX34" fmla="*/ 85725 w 1231900"/>
                <a:gd name="connsiteY34" fmla="*/ 355120 h 701675"/>
                <a:gd name="connsiteX35" fmla="*/ 615402 w 1231900"/>
                <a:gd name="connsiteY35" fmla="*/ 633413 h 701675"/>
                <a:gd name="connsiteX36" fmla="*/ 827380 w 1231900"/>
                <a:gd name="connsiteY36" fmla="*/ 599563 h 701675"/>
                <a:gd name="connsiteX37" fmla="*/ 872473 w 1231900"/>
                <a:gd name="connsiteY37" fmla="*/ 580472 h 701675"/>
                <a:gd name="connsiteX38" fmla="*/ 873331 w 1231900"/>
                <a:gd name="connsiteY38" fmla="*/ 584641 h 701675"/>
                <a:gd name="connsiteX39" fmla="*/ 899868 w 1231900"/>
                <a:gd name="connsiteY39" fmla="*/ 623243 h 701675"/>
                <a:gd name="connsiteX40" fmla="*/ 918212 w 1231900"/>
                <a:gd name="connsiteY40" fmla="*/ 635373 h 701675"/>
                <a:gd name="connsiteX41" fmla="*/ 884626 w 1231900"/>
                <a:gd name="connsiteY41" fmla="*/ 652004 h 701675"/>
                <a:gd name="connsiteX42" fmla="*/ 615950 w 1231900"/>
                <a:gd name="connsiteY42" fmla="*/ 701675 h 701675"/>
                <a:gd name="connsiteX43" fmla="*/ 12832 w 1231900"/>
                <a:gd name="connsiteY43" fmla="*/ 367952 h 701675"/>
                <a:gd name="connsiteX44" fmla="*/ 0 w 1231900"/>
                <a:gd name="connsiteY44" fmla="*/ 350838 h 701675"/>
                <a:gd name="connsiteX45" fmla="*/ 12832 w 1231900"/>
                <a:gd name="connsiteY45" fmla="*/ 333724 h 701675"/>
                <a:gd name="connsiteX46" fmla="*/ 615950 w 1231900"/>
                <a:gd name="connsiteY46" fmla="*/ 0 h 701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</a:cxnLst>
              <a:rect l="l" t="t" r="r" b="b"/>
              <a:pathLst>
                <a:path w="1231900" h="701675">
                  <a:moveTo>
                    <a:pt x="989013" y="474663"/>
                  </a:moveTo>
                  <a:cubicBezTo>
                    <a:pt x="1023207" y="474663"/>
                    <a:pt x="1050926" y="502382"/>
                    <a:pt x="1050926" y="536576"/>
                  </a:cubicBezTo>
                  <a:cubicBezTo>
                    <a:pt x="1050926" y="570770"/>
                    <a:pt x="1023207" y="598489"/>
                    <a:pt x="989013" y="598489"/>
                  </a:cubicBezTo>
                  <a:cubicBezTo>
                    <a:pt x="954819" y="598489"/>
                    <a:pt x="927100" y="570770"/>
                    <a:pt x="927100" y="536576"/>
                  </a:cubicBezTo>
                  <a:cubicBezTo>
                    <a:pt x="927100" y="502382"/>
                    <a:pt x="954819" y="474663"/>
                    <a:pt x="989013" y="474663"/>
                  </a:cubicBezTo>
                  <a:close/>
                  <a:moveTo>
                    <a:pt x="615949" y="300545"/>
                  </a:moveTo>
                  <a:cubicBezTo>
                    <a:pt x="643725" y="300545"/>
                    <a:pt x="666241" y="323061"/>
                    <a:pt x="666241" y="350837"/>
                  </a:cubicBezTo>
                  <a:cubicBezTo>
                    <a:pt x="666241" y="378613"/>
                    <a:pt x="643725" y="401129"/>
                    <a:pt x="615949" y="401129"/>
                  </a:cubicBezTo>
                  <a:cubicBezTo>
                    <a:pt x="588173" y="401129"/>
                    <a:pt x="565657" y="378613"/>
                    <a:pt x="565657" y="350837"/>
                  </a:cubicBezTo>
                  <a:cubicBezTo>
                    <a:pt x="565657" y="323061"/>
                    <a:pt x="588173" y="300545"/>
                    <a:pt x="615949" y="300545"/>
                  </a:cubicBezTo>
                  <a:close/>
                  <a:moveTo>
                    <a:pt x="652604" y="142099"/>
                  </a:moveTo>
                  <a:cubicBezTo>
                    <a:pt x="703183" y="150981"/>
                    <a:pt x="750550" y="178156"/>
                    <a:pt x="784030" y="221748"/>
                  </a:cubicBezTo>
                  <a:cubicBezTo>
                    <a:pt x="850990" y="308933"/>
                    <a:pt x="840170" y="432844"/>
                    <a:pt x="759113" y="507105"/>
                  </a:cubicBezTo>
                  <a:cubicBezTo>
                    <a:pt x="678055" y="581365"/>
                    <a:pt x="553673" y="581319"/>
                    <a:pt x="472670" y="506999"/>
                  </a:cubicBezTo>
                  <a:lnTo>
                    <a:pt x="520503" y="454865"/>
                  </a:lnTo>
                  <a:cubicBezTo>
                    <a:pt x="574463" y="504374"/>
                    <a:pt x="657322" y="504405"/>
                    <a:pt x="711319" y="454936"/>
                  </a:cubicBezTo>
                  <a:cubicBezTo>
                    <a:pt x="765316" y="405467"/>
                    <a:pt x="772524" y="322923"/>
                    <a:pt x="727918" y="264844"/>
                  </a:cubicBezTo>
                  <a:cubicBezTo>
                    <a:pt x="683312" y="206765"/>
                    <a:pt x="601702" y="192434"/>
                    <a:pt x="539978" y="231842"/>
                  </a:cubicBezTo>
                  <a:cubicBezTo>
                    <a:pt x="478253" y="271250"/>
                    <a:pt x="456908" y="351311"/>
                    <a:pt x="490821" y="416217"/>
                  </a:cubicBezTo>
                  <a:lnTo>
                    <a:pt x="428112" y="448981"/>
                  </a:lnTo>
                  <a:cubicBezTo>
                    <a:pt x="377204" y="351547"/>
                    <a:pt x="409246" y="231363"/>
                    <a:pt x="501904" y="172207"/>
                  </a:cubicBezTo>
                  <a:cubicBezTo>
                    <a:pt x="548233" y="142629"/>
                    <a:pt x="602025" y="133217"/>
                    <a:pt x="652604" y="142099"/>
                  </a:cubicBezTo>
                  <a:close/>
                  <a:moveTo>
                    <a:pt x="615950" y="0"/>
                  </a:moveTo>
                  <a:cubicBezTo>
                    <a:pt x="979532" y="0"/>
                    <a:pt x="1210513" y="320888"/>
                    <a:pt x="1219068" y="333724"/>
                  </a:cubicBezTo>
                  <a:cubicBezTo>
                    <a:pt x="1231900" y="350838"/>
                    <a:pt x="1231900" y="350838"/>
                    <a:pt x="1231900" y="350838"/>
                  </a:cubicBezTo>
                  <a:cubicBezTo>
                    <a:pt x="1219068" y="372230"/>
                    <a:pt x="1219068" y="372230"/>
                    <a:pt x="1219068" y="372230"/>
                  </a:cubicBezTo>
                  <a:cubicBezTo>
                    <a:pt x="1217464" y="377044"/>
                    <a:pt x="1190596" y="424575"/>
                    <a:pt x="1135758" y="482109"/>
                  </a:cubicBezTo>
                  <a:lnTo>
                    <a:pt x="1105632" y="510077"/>
                  </a:lnTo>
                  <a:lnTo>
                    <a:pt x="1101520" y="490098"/>
                  </a:lnTo>
                  <a:cubicBezTo>
                    <a:pt x="1095254" y="475568"/>
                    <a:pt x="1086187" y="462484"/>
                    <a:pt x="1074983" y="451495"/>
                  </a:cubicBezTo>
                  <a:lnTo>
                    <a:pt x="1068502" y="447209"/>
                  </a:lnTo>
                  <a:lnTo>
                    <a:pt x="1091150" y="427503"/>
                  </a:lnTo>
                  <a:cubicBezTo>
                    <a:pt x="1118381" y="398202"/>
                    <a:pt x="1137603" y="372246"/>
                    <a:pt x="1149350" y="355120"/>
                  </a:cubicBezTo>
                  <a:cubicBezTo>
                    <a:pt x="1098091" y="290898"/>
                    <a:pt x="897327" y="68263"/>
                    <a:pt x="615402" y="68263"/>
                  </a:cubicBezTo>
                  <a:cubicBezTo>
                    <a:pt x="337749" y="68263"/>
                    <a:pt x="136984" y="290898"/>
                    <a:pt x="85725" y="355120"/>
                  </a:cubicBezTo>
                  <a:cubicBezTo>
                    <a:pt x="128441" y="419341"/>
                    <a:pt x="295033" y="633413"/>
                    <a:pt x="615402" y="633413"/>
                  </a:cubicBezTo>
                  <a:cubicBezTo>
                    <a:pt x="695495" y="633413"/>
                    <a:pt x="765976" y="620301"/>
                    <a:pt x="827380" y="599563"/>
                  </a:cubicBezTo>
                  <a:lnTo>
                    <a:pt x="872473" y="580472"/>
                  </a:lnTo>
                  <a:lnTo>
                    <a:pt x="873331" y="584641"/>
                  </a:lnTo>
                  <a:cubicBezTo>
                    <a:pt x="879597" y="599170"/>
                    <a:pt x="888664" y="612255"/>
                    <a:pt x="899868" y="623243"/>
                  </a:cubicBezTo>
                  <a:lnTo>
                    <a:pt x="918212" y="635373"/>
                  </a:lnTo>
                  <a:lnTo>
                    <a:pt x="884626" y="652004"/>
                  </a:lnTo>
                  <a:cubicBezTo>
                    <a:pt x="808969" y="681887"/>
                    <a:pt x="719678" y="701675"/>
                    <a:pt x="615950" y="701675"/>
                  </a:cubicBezTo>
                  <a:cubicBezTo>
                    <a:pt x="205317" y="701675"/>
                    <a:pt x="21387" y="380787"/>
                    <a:pt x="12832" y="367952"/>
                  </a:cubicBezTo>
                  <a:cubicBezTo>
                    <a:pt x="0" y="350838"/>
                    <a:pt x="0" y="350838"/>
                    <a:pt x="0" y="350838"/>
                  </a:cubicBezTo>
                  <a:cubicBezTo>
                    <a:pt x="12832" y="333724"/>
                    <a:pt x="12832" y="333724"/>
                    <a:pt x="12832" y="333724"/>
                  </a:cubicBezTo>
                  <a:cubicBezTo>
                    <a:pt x="25665" y="316610"/>
                    <a:pt x="256646" y="0"/>
                    <a:pt x="615950" y="0"/>
                  </a:cubicBezTo>
                  <a:close/>
                </a:path>
              </a:pathLst>
            </a:custGeom>
            <a:solidFill>
              <a:srgbClr val="347B95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dirty="0">
                <a:solidFill>
                  <a:schemeClr val="tx2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25" name="Retângulo 12">
              <a:extLst>
                <a:ext uri="{FF2B5EF4-FFF2-40B4-BE49-F238E27FC236}">
                  <a16:creationId xmlns:a16="http://schemas.microsoft.com/office/drawing/2014/main" id="{E700EA1C-9EA4-4125-8DA5-78647A4E1634}"/>
                </a:ext>
              </a:extLst>
            </p:cNvPr>
            <p:cNvSpPr/>
            <p:nvPr/>
          </p:nvSpPr>
          <p:spPr>
            <a:xfrm>
              <a:off x="1611102" y="2972627"/>
              <a:ext cx="1445559" cy="35394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pt-BR" sz="1700" b="1" dirty="0">
                  <a:solidFill>
                    <a:srgbClr val="3E7998"/>
                  </a:solidFill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Forensics</a:t>
              </a:r>
            </a:p>
          </p:txBody>
        </p:sp>
      </p:grpSp>
      <p:grpSp>
        <p:nvGrpSpPr>
          <p:cNvPr id="4" name="Agrupar 3">
            <a:extLst>
              <a:ext uri="{FF2B5EF4-FFF2-40B4-BE49-F238E27FC236}">
                <a16:creationId xmlns:a16="http://schemas.microsoft.com/office/drawing/2014/main" id="{F9F84B87-F340-44A2-8DC5-1820C7FA1168}"/>
              </a:ext>
            </a:extLst>
          </p:cNvPr>
          <p:cNvGrpSpPr/>
          <p:nvPr/>
        </p:nvGrpSpPr>
        <p:grpSpPr>
          <a:xfrm>
            <a:off x="730507" y="1319571"/>
            <a:ext cx="2338075" cy="615553"/>
            <a:chOff x="1056686" y="1466466"/>
            <a:chExt cx="2338075" cy="615553"/>
          </a:xfrm>
        </p:grpSpPr>
        <p:sp>
          <p:nvSpPr>
            <p:cNvPr id="26" name="Retângulo 12">
              <a:extLst>
                <a:ext uri="{FF2B5EF4-FFF2-40B4-BE49-F238E27FC236}">
                  <a16:creationId xmlns:a16="http://schemas.microsoft.com/office/drawing/2014/main" id="{53ADF989-8140-420C-9935-751A0B021E65}"/>
                </a:ext>
              </a:extLst>
            </p:cNvPr>
            <p:cNvSpPr/>
            <p:nvPr/>
          </p:nvSpPr>
          <p:spPr>
            <a:xfrm>
              <a:off x="1639095" y="1466466"/>
              <a:ext cx="1755666" cy="61555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pt-BR" sz="1700" b="1" dirty="0">
                  <a:solidFill>
                    <a:srgbClr val="3E7998"/>
                  </a:solidFill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Performance</a:t>
              </a:r>
            </a:p>
            <a:p>
              <a:r>
                <a:rPr lang="pt-BR" sz="1700" b="1" dirty="0">
                  <a:solidFill>
                    <a:srgbClr val="3E7998"/>
                  </a:solidFill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empresarial</a:t>
              </a:r>
            </a:p>
          </p:txBody>
        </p:sp>
        <p:sp>
          <p:nvSpPr>
            <p:cNvPr id="27" name="Freeform 173">
              <a:extLst>
                <a:ext uri="{FF2B5EF4-FFF2-40B4-BE49-F238E27FC236}">
                  <a16:creationId xmlns:a16="http://schemas.microsoft.com/office/drawing/2014/main" id="{5BC64B9C-71B2-4B74-A622-18B410EF820C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1056686" y="1609300"/>
              <a:ext cx="389477" cy="353943"/>
            </a:xfrm>
            <a:custGeom>
              <a:avLst/>
              <a:gdLst>
                <a:gd name="connsiteX0" fmla="*/ 1798464 w 1854200"/>
                <a:gd name="connsiteY0" fmla="*/ 1575694 h 1685032"/>
                <a:gd name="connsiteX1" fmla="*/ 1834753 w 1854200"/>
                <a:gd name="connsiteY1" fmla="*/ 1592660 h 1685032"/>
                <a:gd name="connsiteX2" fmla="*/ 1834753 w 1854200"/>
                <a:gd name="connsiteY2" fmla="*/ 1668066 h 1685032"/>
                <a:gd name="connsiteX3" fmla="*/ 1759347 w 1854200"/>
                <a:gd name="connsiteY3" fmla="*/ 1668066 h 1685032"/>
                <a:gd name="connsiteX4" fmla="*/ 1759347 w 1854200"/>
                <a:gd name="connsiteY4" fmla="*/ 1592660 h 1685032"/>
                <a:gd name="connsiteX5" fmla="*/ 1798464 w 1854200"/>
                <a:gd name="connsiteY5" fmla="*/ 1575694 h 1685032"/>
                <a:gd name="connsiteX6" fmla="*/ 0 w 1854200"/>
                <a:gd name="connsiteY6" fmla="*/ 0 h 1685032"/>
                <a:gd name="connsiteX7" fmla="*/ 76200 w 1854200"/>
                <a:gd name="connsiteY7" fmla="*/ 0 h 1685032"/>
                <a:gd name="connsiteX8" fmla="*/ 76200 w 1854200"/>
                <a:gd name="connsiteY8" fmla="*/ 1068388 h 1685032"/>
                <a:gd name="connsiteX9" fmla="*/ 306388 w 1854200"/>
                <a:gd name="connsiteY9" fmla="*/ 690563 h 1685032"/>
                <a:gd name="connsiteX10" fmla="*/ 566738 w 1854200"/>
                <a:gd name="connsiteY10" fmla="*/ 803275 h 1685032"/>
                <a:gd name="connsiteX11" fmla="*/ 804863 w 1854200"/>
                <a:gd name="connsiteY11" fmla="*/ 369888 h 1685032"/>
                <a:gd name="connsiteX12" fmla="*/ 1246188 w 1854200"/>
                <a:gd name="connsiteY12" fmla="*/ 712788 h 1685032"/>
                <a:gd name="connsiteX13" fmla="*/ 1854200 w 1854200"/>
                <a:gd name="connsiteY13" fmla="*/ 134938 h 1685032"/>
                <a:gd name="connsiteX14" fmla="*/ 1854200 w 1854200"/>
                <a:gd name="connsiteY14" fmla="*/ 238125 h 1685032"/>
                <a:gd name="connsiteX15" fmla="*/ 1250950 w 1854200"/>
                <a:gd name="connsiteY15" fmla="*/ 814388 h 1685032"/>
                <a:gd name="connsiteX16" fmla="*/ 827088 w 1854200"/>
                <a:gd name="connsiteY16" fmla="*/ 487363 h 1685032"/>
                <a:gd name="connsiteX17" fmla="*/ 601663 w 1854200"/>
                <a:gd name="connsiteY17" fmla="*/ 901700 h 1685032"/>
                <a:gd name="connsiteX18" fmla="*/ 336550 w 1854200"/>
                <a:gd name="connsiteY18" fmla="*/ 784225 h 1685032"/>
                <a:gd name="connsiteX19" fmla="*/ 76200 w 1854200"/>
                <a:gd name="connsiteY19" fmla="*/ 1211263 h 1685032"/>
                <a:gd name="connsiteX20" fmla="*/ 76200 w 1854200"/>
                <a:gd name="connsiteY20" fmla="*/ 1355726 h 1685032"/>
                <a:gd name="connsiteX21" fmla="*/ 487363 w 1854200"/>
                <a:gd name="connsiteY21" fmla="*/ 1049338 h 1685032"/>
                <a:gd name="connsiteX22" fmla="*/ 887413 w 1854200"/>
                <a:gd name="connsiteY22" fmla="*/ 1219201 h 1685032"/>
                <a:gd name="connsiteX23" fmla="*/ 1166813 w 1854200"/>
                <a:gd name="connsiteY23" fmla="*/ 1063626 h 1685032"/>
                <a:gd name="connsiteX24" fmla="*/ 1468438 w 1854200"/>
                <a:gd name="connsiteY24" fmla="*/ 1257301 h 1685032"/>
                <a:gd name="connsiteX25" fmla="*/ 1854200 w 1854200"/>
                <a:gd name="connsiteY25" fmla="*/ 954088 h 1685032"/>
                <a:gd name="connsiteX26" fmla="*/ 1854200 w 1854200"/>
                <a:gd name="connsiteY26" fmla="*/ 1052513 h 1685032"/>
                <a:gd name="connsiteX27" fmla="*/ 1473200 w 1854200"/>
                <a:gd name="connsiteY27" fmla="*/ 1347788 h 1685032"/>
                <a:gd name="connsiteX28" fmla="*/ 1163638 w 1854200"/>
                <a:gd name="connsiteY28" fmla="*/ 1150938 h 1685032"/>
                <a:gd name="connsiteX29" fmla="*/ 895350 w 1854200"/>
                <a:gd name="connsiteY29" fmla="*/ 1301751 h 1685032"/>
                <a:gd name="connsiteX30" fmla="*/ 498475 w 1854200"/>
                <a:gd name="connsiteY30" fmla="*/ 1136651 h 1685032"/>
                <a:gd name="connsiteX31" fmla="*/ 76200 w 1854200"/>
                <a:gd name="connsiteY31" fmla="*/ 1449388 h 1685032"/>
                <a:gd name="connsiteX32" fmla="*/ 76200 w 1854200"/>
                <a:gd name="connsiteY32" fmla="*/ 1592263 h 1685032"/>
                <a:gd name="connsiteX33" fmla="*/ 1687513 w 1854200"/>
                <a:gd name="connsiteY33" fmla="*/ 1592263 h 1685032"/>
                <a:gd name="connsiteX34" fmla="*/ 1687513 w 1854200"/>
                <a:gd name="connsiteY34" fmla="*/ 1668463 h 1685032"/>
                <a:gd name="connsiteX35" fmla="*/ 0 w 1854200"/>
                <a:gd name="connsiteY35" fmla="*/ 1668463 h 16850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</a:cxnLst>
              <a:rect l="l" t="t" r="r" b="b"/>
              <a:pathLst>
                <a:path w="1854200" h="1685032">
                  <a:moveTo>
                    <a:pt x="1798464" y="1575694"/>
                  </a:moveTo>
                  <a:cubicBezTo>
                    <a:pt x="1812131" y="1575694"/>
                    <a:pt x="1825327" y="1581349"/>
                    <a:pt x="1834753" y="1592660"/>
                  </a:cubicBezTo>
                  <a:cubicBezTo>
                    <a:pt x="1857375" y="1611512"/>
                    <a:pt x="1857375" y="1645444"/>
                    <a:pt x="1834753" y="1668066"/>
                  </a:cubicBezTo>
                  <a:cubicBezTo>
                    <a:pt x="1815902" y="1690688"/>
                    <a:pt x="1781969" y="1690688"/>
                    <a:pt x="1759347" y="1668066"/>
                  </a:cubicBezTo>
                  <a:cubicBezTo>
                    <a:pt x="1736725" y="1645444"/>
                    <a:pt x="1736725" y="1611512"/>
                    <a:pt x="1759347" y="1592660"/>
                  </a:cubicBezTo>
                  <a:cubicBezTo>
                    <a:pt x="1770658" y="1581349"/>
                    <a:pt x="1784797" y="1575694"/>
                    <a:pt x="1798464" y="1575694"/>
                  </a:cubicBezTo>
                  <a:close/>
                  <a:moveTo>
                    <a:pt x="0" y="0"/>
                  </a:moveTo>
                  <a:lnTo>
                    <a:pt x="76200" y="0"/>
                  </a:lnTo>
                  <a:lnTo>
                    <a:pt x="76200" y="1068388"/>
                  </a:lnTo>
                  <a:lnTo>
                    <a:pt x="306388" y="690563"/>
                  </a:lnTo>
                  <a:lnTo>
                    <a:pt x="566738" y="803275"/>
                  </a:lnTo>
                  <a:lnTo>
                    <a:pt x="804863" y="369888"/>
                  </a:lnTo>
                  <a:lnTo>
                    <a:pt x="1246188" y="712788"/>
                  </a:lnTo>
                  <a:lnTo>
                    <a:pt x="1854200" y="134938"/>
                  </a:lnTo>
                  <a:lnTo>
                    <a:pt x="1854200" y="238125"/>
                  </a:lnTo>
                  <a:lnTo>
                    <a:pt x="1250950" y="814388"/>
                  </a:lnTo>
                  <a:lnTo>
                    <a:pt x="827088" y="487363"/>
                  </a:lnTo>
                  <a:lnTo>
                    <a:pt x="601663" y="901700"/>
                  </a:lnTo>
                  <a:lnTo>
                    <a:pt x="336550" y="784225"/>
                  </a:lnTo>
                  <a:lnTo>
                    <a:pt x="76200" y="1211263"/>
                  </a:lnTo>
                  <a:lnTo>
                    <a:pt x="76200" y="1355726"/>
                  </a:lnTo>
                  <a:lnTo>
                    <a:pt x="487363" y="1049338"/>
                  </a:lnTo>
                  <a:lnTo>
                    <a:pt x="887413" y="1219201"/>
                  </a:lnTo>
                  <a:lnTo>
                    <a:pt x="1166813" y="1063626"/>
                  </a:lnTo>
                  <a:lnTo>
                    <a:pt x="1468438" y="1257301"/>
                  </a:lnTo>
                  <a:lnTo>
                    <a:pt x="1854200" y="954088"/>
                  </a:lnTo>
                  <a:lnTo>
                    <a:pt x="1854200" y="1052513"/>
                  </a:lnTo>
                  <a:lnTo>
                    <a:pt x="1473200" y="1347788"/>
                  </a:lnTo>
                  <a:lnTo>
                    <a:pt x="1163638" y="1150938"/>
                  </a:lnTo>
                  <a:lnTo>
                    <a:pt x="895350" y="1301751"/>
                  </a:lnTo>
                  <a:lnTo>
                    <a:pt x="498475" y="1136651"/>
                  </a:lnTo>
                  <a:lnTo>
                    <a:pt x="76200" y="1449388"/>
                  </a:lnTo>
                  <a:lnTo>
                    <a:pt x="76200" y="1592263"/>
                  </a:lnTo>
                  <a:lnTo>
                    <a:pt x="1687513" y="1592263"/>
                  </a:lnTo>
                  <a:lnTo>
                    <a:pt x="1687513" y="1668463"/>
                  </a:lnTo>
                  <a:lnTo>
                    <a:pt x="0" y="1668463"/>
                  </a:lnTo>
                  <a:close/>
                </a:path>
              </a:pathLst>
            </a:custGeom>
            <a:solidFill>
              <a:srgbClr val="3E7998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 algn="r"/>
              <a:endParaRPr lang="en-US"/>
            </a:p>
          </p:txBody>
        </p:sp>
      </p:grpSp>
      <p:grpSp>
        <p:nvGrpSpPr>
          <p:cNvPr id="9" name="Agrupar 8">
            <a:extLst>
              <a:ext uri="{FF2B5EF4-FFF2-40B4-BE49-F238E27FC236}">
                <a16:creationId xmlns:a16="http://schemas.microsoft.com/office/drawing/2014/main" id="{277B3D8F-0760-48B6-B905-BCE74143CE6B}"/>
              </a:ext>
            </a:extLst>
          </p:cNvPr>
          <p:cNvGrpSpPr/>
          <p:nvPr/>
        </p:nvGrpSpPr>
        <p:grpSpPr>
          <a:xfrm>
            <a:off x="8999183" y="2718697"/>
            <a:ext cx="2495437" cy="411280"/>
            <a:chOff x="8953728" y="2865571"/>
            <a:chExt cx="2495437" cy="411280"/>
          </a:xfrm>
        </p:grpSpPr>
        <p:sp>
          <p:nvSpPr>
            <p:cNvPr id="14" name="Retângulo 13">
              <a:extLst>
                <a:ext uri="{FF2B5EF4-FFF2-40B4-BE49-F238E27FC236}">
                  <a16:creationId xmlns:a16="http://schemas.microsoft.com/office/drawing/2014/main" id="{C096D158-9986-44A2-B203-6BB93ABB37D1}"/>
                </a:ext>
              </a:extLst>
            </p:cNvPr>
            <p:cNvSpPr/>
            <p:nvPr/>
          </p:nvSpPr>
          <p:spPr>
            <a:xfrm>
              <a:off x="8953728" y="2892561"/>
              <a:ext cx="1866944" cy="35394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pt-BR" sz="1700" b="1" dirty="0">
                  <a:solidFill>
                    <a:srgbClr val="3E7998"/>
                  </a:solidFill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Cibersegurança</a:t>
              </a:r>
            </a:p>
          </p:txBody>
        </p:sp>
        <p:sp>
          <p:nvSpPr>
            <p:cNvPr id="29" name="Freeform 67">
              <a:extLst>
                <a:ext uri="{FF2B5EF4-FFF2-40B4-BE49-F238E27FC236}">
                  <a16:creationId xmlns:a16="http://schemas.microsoft.com/office/drawing/2014/main" id="{62F934EC-58EA-4137-B1C5-096438E96795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10837841" y="2865571"/>
              <a:ext cx="611324" cy="411280"/>
            </a:xfrm>
            <a:custGeom>
              <a:avLst/>
              <a:gdLst>
                <a:gd name="connsiteX0" fmla="*/ 71438 w 1993900"/>
                <a:gd name="connsiteY0" fmla="*/ 1219200 h 1341438"/>
                <a:gd name="connsiteX1" fmla="*/ 1922462 w 1993900"/>
                <a:gd name="connsiteY1" fmla="*/ 1219200 h 1341438"/>
                <a:gd name="connsiteX2" fmla="*/ 1993900 w 1993900"/>
                <a:gd name="connsiteY2" fmla="*/ 1341438 h 1341438"/>
                <a:gd name="connsiteX3" fmla="*/ 0 w 1993900"/>
                <a:gd name="connsiteY3" fmla="*/ 1341438 h 1341438"/>
                <a:gd name="connsiteX4" fmla="*/ 1868488 w 1993900"/>
                <a:gd name="connsiteY4" fmla="*/ 1021655 h 1341438"/>
                <a:gd name="connsiteX5" fmla="*/ 1908277 w 1993900"/>
                <a:gd name="connsiteY5" fmla="*/ 1038622 h 1341438"/>
                <a:gd name="connsiteX6" fmla="*/ 1908277 w 1993900"/>
                <a:gd name="connsiteY6" fmla="*/ 1114028 h 1341438"/>
                <a:gd name="connsiteX7" fmla="*/ 1828698 w 1993900"/>
                <a:gd name="connsiteY7" fmla="*/ 1114028 h 1341438"/>
                <a:gd name="connsiteX8" fmla="*/ 1828698 w 1993900"/>
                <a:gd name="connsiteY8" fmla="*/ 1038622 h 1341438"/>
                <a:gd name="connsiteX9" fmla="*/ 1868488 w 1993900"/>
                <a:gd name="connsiteY9" fmla="*/ 1021655 h 1341438"/>
                <a:gd name="connsiteX10" fmla="*/ 998848 w 1993900"/>
                <a:gd name="connsiteY10" fmla="*/ 557212 h 1341438"/>
                <a:gd name="connsiteX11" fmla="*/ 1074738 w 1993900"/>
                <a:gd name="connsiteY11" fmla="*/ 636587 h 1341438"/>
                <a:gd name="connsiteX12" fmla="*/ 1032998 w 1993900"/>
                <a:gd name="connsiteY12" fmla="*/ 700843 h 1341438"/>
                <a:gd name="connsiteX13" fmla="*/ 1032998 w 1993900"/>
                <a:gd name="connsiteY13" fmla="*/ 795337 h 1341438"/>
                <a:gd name="connsiteX14" fmla="*/ 957108 w 1993900"/>
                <a:gd name="connsiteY14" fmla="*/ 795337 h 1341438"/>
                <a:gd name="connsiteX15" fmla="*/ 957108 w 1993900"/>
                <a:gd name="connsiteY15" fmla="*/ 700843 h 1341438"/>
                <a:gd name="connsiteX16" fmla="*/ 919163 w 1993900"/>
                <a:gd name="connsiteY16" fmla="*/ 632807 h 1341438"/>
                <a:gd name="connsiteX17" fmla="*/ 998848 w 1993900"/>
                <a:gd name="connsiteY17" fmla="*/ 557212 h 1341438"/>
                <a:gd name="connsiteX18" fmla="*/ 762000 w 1993900"/>
                <a:gd name="connsiteY18" fmla="*/ 500062 h 1341438"/>
                <a:gd name="connsiteX19" fmla="*/ 762000 w 1993900"/>
                <a:gd name="connsiteY19" fmla="*/ 852487 h 1341438"/>
                <a:gd name="connsiteX20" fmla="*/ 1233488 w 1993900"/>
                <a:gd name="connsiteY20" fmla="*/ 852487 h 1341438"/>
                <a:gd name="connsiteX21" fmla="*/ 1233488 w 1993900"/>
                <a:gd name="connsiteY21" fmla="*/ 500062 h 1341438"/>
                <a:gd name="connsiteX22" fmla="*/ 995063 w 1993900"/>
                <a:gd name="connsiteY22" fmla="*/ 261937 h 1341438"/>
                <a:gd name="connsiteX23" fmla="*/ 908280 w 1993900"/>
                <a:gd name="connsiteY23" fmla="*/ 296161 h 1341438"/>
                <a:gd name="connsiteX24" fmla="*/ 866775 w 1993900"/>
                <a:gd name="connsiteY24" fmla="*/ 421648 h 1341438"/>
                <a:gd name="connsiteX25" fmla="*/ 866775 w 1993900"/>
                <a:gd name="connsiteY25" fmla="*/ 425450 h 1341438"/>
                <a:gd name="connsiteX26" fmla="*/ 1127125 w 1993900"/>
                <a:gd name="connsiteY26" fmla="*/ 425450 h 1341438"/>
                <a:gd name="connsiteX27" fmla="*/ 1127125 w 1993900"/>
                <a:gd name="connsiteY27" fmla="*/ 421648 h 1341438"/>
                <a:gd name="connsiteX28" fmla="*/ 1085620 w 1993900"/>
                <a:gd name="connsiteY28" fmla="*/ 296161 h 1341438"/>
                <a:gd name="connsiteX29" fmla="*/ 998837 w 1993900"/>
                <a:gd name="connsiteY29" fmla="*/ 261937 h 1341438"/>
                <a:gd name="connsiteX30" fmla="*/ 995063 w 1993900"/>
                <a:gd name="connsiteY30" fmla="*/ 261937 h 1341438"/>
                <a:gd name="connsiteX31" fmla="*/ 995064 w 1993900"/>
                <a:gd name="connsiteY31" fmla="*/ 185737 h 1341438"/>
                <a:gd name="connsiteX32" fmla="*/ 1138382 w 1993900"/>
                <a:gd name="connsiteY32" fmla="*/ 242596 h 1341438"/>
                <a:gd name="connsiteX33" fmla="*/ 1202498 w 1993900"/>
                <a:gd name="connsiteY33" fmla="*/ 420752 h 1341438"/>
                <a:gd name="connsiteX34" fmla="*/ 1202498 w 1993900"/>
                <a:gd name="connsiteY34" fmla="*/ 424543 h 1341438"/>
                <a:gd name="connsiteX35" fmla="*/ 1308100 w 1993900"/>
                <a:gd name="connsiteY35" fmla="*/ 424543 h 1341438"/>
                <a:gd name="connsiteX36" fmla="*/ 1308100 w 1993900"/>
                <a:gd name="connsiteY36" fmla="*/ 928687 h 1341438"/>
                <a:gd name="connsiteX37" fmla="*/ 685800 w 1993900"/>
                <a:gd name="connsiteY37" fmla="*/ 928687 h 1341438"/>
                <a:gd name="connsiteX38" fmla="*/ 685800 w 1993900"/>
                <a:gd name="connsiteY38" fmla="*/ 424543 h 1341438"/>
                <a:gd name="connsiteX39" fmla="*/ 791403 w 1993900"/>
                <a:gd name="connsiteY39" fmla="*/ 424543 h 1341438"/>
                <a:gd name="connsiteX40" fmla="*/ 791403 w 1993900"/>
                <a:gd name="connsiteY40" fmla="*/ 420752 h 1341438"/>
                <a:gd name="connsiteX41" fmla="*/ 855518 w 1993900"/>
                <a:gd name="connsiteY41" fmla="*/ 242596 h 1341438"/>
                <a:gd name="connsiteX42" fmla="*/ 995064 w 1993900"/>
                <a:gd name="connsiteY42" fmla="*/ 185737 h 1341438"/>
                <a:gd name="connsiteX43" fmla="*/ 90488 w 1993900"/>
                <a:gd name="connsiteY43" fmla="*/ 0 h 1341438"/>
                <a:gd name="connsiteX44" fmla="*/ 1903413 w 1993900"/>
                <a:gd name="connsiteY44" fmla="*/ 0 h 1341438"/>
                <a:gd name="connsiteX45" fmla="*/ 1903413 w 1993900"/>
                <a:gd name="connsiteY45" fmla="*/ 966787 h 1341438"/>
                <a:gd name="connsiteX46" fmla="*/ 1828800 w 1993900"/>
                <a:gd name="connsiteY46" fmla="*/ 966787 h 1341438"/>
                <a:gd name="connsiteX47" fmla="*/ 1828800 w 1993900"/>
                <a:gd name="connsiteY47" fmla="*/ 76200 h 1341438"/>
                <a:gd name="connsiteX48" fmla="*/ 165101 w 1993900"/>
                <a:gd name="connsiteY48" fmla="*/ 76200 h 1341438"/>
                <a:gd name="connsiteX49" fmla="*/ 165101 w 1993900"/>
                <a:gd name="connsiteY49" fmla="*/ 1038225 h 1341438"/>
                <a:gd name="connsiteX50" fmla="*/ 1760538 w 1993900"/>
                <a:gd name="connsiteY50" fmla="*/ 1038225 h 1341438"/>
                <a:gd name="connsiteX51" fmla="*/ 1760538 w 1993900"/>
                <a:gd name="connsiteY51" fmla="*/ 1114425 h 1341438"/>
                <a:gd name="connsiteX52" fmla="*/ 90488 w 1993900"/>
                <a:gd name="connsiteY52" fmla="*/ 1114425 h 13414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</a:cxnLst>
              <a:rect l="l" t="t" r="r" b="b"/>
              <a:pathLst>
                <a:path w="1993900" h="1341438">
                  <a:moveTo>
                    <a:pt x="71438" y="1219200"/>
                  </a:moveTo>
                  <a:lnTo>
                    <a:pt x="1922462" y="1219200"/>
                  </a:lnTo>
                  <a:lnTo>
                    <a:pt x="1993900" y="1341438"/>
                  </a:lnTo>
                  <a:lnTo>
                    <a:pt x="0" y="1341438"/>
                  </a:lnTo>
                  <a:close/>
                  <a:moveTo>
                    <a:pt x="1868488" y="1021655"/>
                  </a:moveTo>
                  <a:cubicBezTo>
                    <a:pt x="1882698" y="1021655"/>
                    <a:pt x="1896909" y="1027311"/>
                    <a:pt x="1908277" y="1038622"/>
                  </a:cubicBezTo>
                  <a:cubicBezTo>
                    <a:pt x="1927225" y="1061244"/>
                    <a:pt x="1927225" y="1095176"/>
                    <a:pt x="1908277" y="1114028"/>
                  </a:cubicBezTo>
                  <a:cubicBezTo>
                    <a:pt x="1885540" y="1136650"/>
                    <a:pt x="1851435" y="1136650"/>
                    <a:pt x="1828698" y="1114028"/>
                  </a:cubicBezTo>
                  <a:cubicBezTo>
                    <a:pt x="1809750" y="1095176"/>
                    <a:pt x="1809750" y="1061244"/>
                    <a:pt x="1828698" y="1038622"/>
                  </a:cubicBezTo>
                  <a:cubicBezTo>
                    <a:pt x="1840066" y="1027311"/>
                    <a:pt x="1854277" y="1021655"/>
                    <a:pt x="1868488" y="1021655"/>
                  </a:cubicBezTo>
                  <a:close/>
                  <a:moveTo>
                    <a:pt x="998848" y="557212"/>
                  </a:moveTo>
                  <a:cubicBezTo>
                    <a:pt x="1040587" y="557212"/>
                    <a:pt x="1074738" y="591230"/>
                    <a:pt x="1074738" y="636587"/>
                  </a:cubicBezTo>
                  <a:cubicBezTo>
                    <a:pt x="1074738" y="663046"/>
                    <a:pt x="1059560" y="689504"/>
                    <a:pt x="1032998" y="700843"/>
                  </a:cubicBezTo>
                  <a:cubicBezTo>
                    <a:pt x="1032998" y="700843"/>
                    <a:pt x="1032998" y="700843"/>
                    <a:pt x="1032998" y="795337"/>
                  </a:cubicBezTo>
                  <a:cubicBezTo>
                    <a:pt x="1032998" y="795337"/>
                    <a:pt x="1032998" y="795337"/>
                    <a:pt x="957108" y="795337"/>
                  </a:cubicBezTo>
                  <a:cubicBezTo>
                    <a:pt x="957108" y="795337"/>
                    <a:pt x="957108" y="795337"/>
                    <a:pt x="957108" y="700843"/>
                  </a:cubicBezTo>
                  <a:cubicBezTo>
                    <a:pt x="934341" y="689504"/>
                    <a:pt x="919163" y="663046"/>
                    <a:pt x="919163" y="632807"/>
                  </a:cubicBezTo>
                  <a:cubicBezTo>
                    <a:pt x="919163" y="591230"/>
                    <a:pt x="953314" y="557212"/>
                    <a:pt x="998848" y="557212"/>
                  </a:cubicBezTo>
                  <a:close/>
                  <a:moveTo>
                    <a:pt x="762000" y="500062"/>
                  </a:moveTo>
                  <a:lnTo>
                    <a:pt x="762000" y="852487"/>
                  </a:lnTo>
                  <a:lnTo>
                    <a:pt x="1233488" y="852487"/>
                  </a:lnTo>
                  <a:lnTo>
                    <a:pt x="1233488" y="500062"/>
                  </a:lnTo>
                  <a:close/>
                  <a:moveTo>
                    <a:pt x="995063" y="261937"/>
                  </a:moveTo>
                  <a:cubicBezTo>
                    <a:pt x="995063" y="261937"/>
                    <a:pt x="946012" y="261937"/>
                    <a:pt x="908280" y="296161"/>
                  </a:cubicBezTo>
                  <a:cubicBezTo>
                    <a:pt x="881868" y="326582"/>
                    <a:pt x="866775" y="368411"/>
                    <a:pt x="866775" y="421648"/>
                  </a:cubicBezTo>
                  <a:lnTo>
                    <a:pt x="866775" y="425450"/>
                  </a:lnTo>
                  <a:cubicBezTo>
                    <a:pt x="866775" y="425450"/>
                    <a:pt x="866775" y="425450"/>
                    <a:pt x="1127125" y="425450"/>
                  </a:cubicBezTo>
                  <a:cubicBezTo>
                    <a:pt x="1127125" y="425450"/>
                    <a:pt x="1127125" y="425450"/>
                    <a:pt x="1127125" y="421648"/>
                  </a:cubicBezTo>
                  <a:cubicBezTo>
                    <a:pt x="1127125" y="364608"/>
                    <a:pt x="1112032" y="322779"/>
                    <a:pt x="1085620" y="296161"/>
                  </a:cubicBezTo>
                  <a:cubicBezTo>
                    <a:pt x="1047888" y="261937"/>
                    <a:pt x="998837" y="261937"/>
                    <a:pt x="998837" y="261937"/>
                  </a:cubicBezTo>
                  <a:cubicBezTo>
                    <a:pt x="998837" y="261937"/>
                    <a:pt x="998837" y="261937"/>
                    <a:pt x="995063" y="261937"/>
                  </a:cubicBezTo>
                  <a:close/>
                  <a:moveTo>
                    <a:pt x="995064" y="185737"/>
                  </a:moveTo>
                  <a:cubicBezTo>
                    <a:pt x="998836" y="185737"/>
                    <a:pt x="1078038" y="185737"/>
                    <a:pt x="1138382" y="242596"/>
                  </a:cubicBezTo>
                  <a:cubicBezTo>
                    <a:pt x="1179868" y="284292"/>
                    <a:pt x="1202498" y="344941"/>
                    <a:pt x="1202498" y="420752"/>
                  </a:cubicBezTo>
                  <a:cubicBezTo>
                    <a:pt x="1202498" y="420752"/>
                    <a:pt x="1202498" y="420752"/>
                    <a:pt x="1202498" y="424543"/>
                  </a:cubicBezTo>
                  <a:lnTo>
                    <a:pt x="1308100" y="424543"/>
                  </a:lnTo>
                  <a:cubicBezTo>
                    <a:pt x="1308100" y="424543"/>
                    <a:pt x="1308100" y="424543"/>
                    <a:pt x="1308100" y="928687"/>
                  </a:cubicBezTo>
                  <a:cubicBezTo>
                    <a:pt x="1308100" y="928687"/>
                    <a:pt x="1308100" y="928687"/>
                    <a:pt x="685800" y="928687"/>
                  </a:cubicBezTo>
                  <a:cubicBezTo>
                    <a:pt x="685800" y="928687"/>
                    <a:pt x="685800" y="928687"/>
                    <a:pt x="685800" y="424543"/>
                  </a:cubicBezTo>
                  <a:cubicBezTo>
                    <a:pt x="685800" y="424543"/>
                    <a:pt x="685800" y="424543"/>
                    <a:pt x="791403" y="424543"/>
                  </a:cubicBezTo>
                  <a:cubicBezTo>
                    <a:pt x="791403" y="424543"/>
                    <a:pt x="791403" y="424543"/>
                    <a:pt x="791403" y="420752"/>
                  </a:cubicBezTo>
                  <a:cubicBezTo>
                    <a:pt x="791403" y="344941"/>
                    <a:pt x="814032" y="284292"/>
                    <a:pt x="855518" y="242596"/>
                  </a:cubicBezTo>
                  <a:cubicBezTo>
                    <a:pt x="915862" y="185737"/>
                    <a:pt x="995064" y="185737"/>
                    <a:pt x="995064" y="185737"/>
                  </a:cubicBezTo>
                  <a:close/>
                  <a:moveTo>
                    <a:pt x="90488" y="0"/>
                  </a:moveTo>
                  <a:lnTo>
                    <a:pt x="1903413" y="0"/>
                  </a:lnTo>
                  <a:lnTo>
                    <a:pt x="1903413" y="966787"/>
                  </a:lnTo>
                  <a:lnTo>
                    <a:pt x="1828800" y="966787"/>
                  </a:lnTo>
                  <a:lnTo>
                    <a:pt x="1828800" y="76200"/>
                  </a:lnTo>
                  <a:lnTo>
                    <a:pt x="165101" y="76200"/>
                  </a:lnTo>
                  <a:lnTo>
                    <a:pt x="165101" y="1038225"/>
                  </a:lnTo>
                  <a:lnTo>
                    <a:pt x="1760538" y="1038225"/>
                  </a:lnTo>
                  <a:lnTo>
                    <a:pt x="1760538" y="1114425"/>
                  </a:lnTo>
                  <a:lnTo>
                    <a:pt x="90488" y="1114425"/>
                  </a:lnTo>
                  <a:close/>
                </a:path>
              </a:pathLst>
            </a:custGeom>
            <a:solidFill>
              <a:srgbClr val="3E7998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dirty="0"/>
            </a:p>
          </p:txBody>
        </p:sp>
      </p:grpSp>
      <p:grpSp>
        <p:nvGrpSpPr>
          <p:cNvPr id="33" name="Agrupar 32">
            <a:extLst>
              <a:ext uri="{FF2B5EF4-FFF2-40B4-BE49-F238E27FC236}">
                <a16:creationId xmlns:a16="http://schemas.microsoft.com/office/drawing/2014/main" id="{2FBCA49D-39EE-4A03-B7E6-9C059BB262A9}"/>
              </a:ext>
            </a:extLst>
          </p:cNvPr>
          <p:cNvGrpSpPr/>
          <p:nvPr/>
        </p:nvGrpSpPr>
        <p:grpSpPr>
          <a:xfrm>
            <a:off x="8693213" y="5229028"/>
            <a:ext cx="2771327" cy="635699"/>
            <a:chOff x="8628155" y="5217038"/>
            <a:chExt cx="2771327" cy="635699"/>
          </a:xfrm>
        </p:grpSpPr>
        <p:sp>
          <p:nvSpPr>
            <p:cNvPr id="19" name="Retângulo 13">
              <a:extLst>
                <a:ext uri="{FF2B5EF4-FFF2-40B4-BE49-F238E27FC236}">
                  <a16:creationId xmlns:a16="http://schemas.microsoft.com/office/drawing/2014/main" id="{3C75BC1A-0A7F-4390-8085-152093747F20}"/>
                </a:ext>
              </a:extLst>
            </p:cNvPr>
            <p:cNvSpPr/>
            <p:nvPr/>
          </p:nvSpPr>
          <p:spPr>
            <a:xfrm>
              <a:off x="8628155" y="5237184"/>
              <a:ext cx="2198038" cy="61555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pt-BR" sz="1700" b="1" dirty="0">
                  <a:solidFill>
                    <a:srgbClr val="3E7998"/>
                  </a:solidFill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Digitalização e automação</a:t>
              </a:r>
            </a:p>
          </p:txBody>
        </p:sp>
        <p:sp>
          <p:nvSpPr>
            <p:cNvPr id="31" name="Freeform 44">
              <a:extLst>
                <a:ext uri="{FF2B5EF4-FFF2-40B4-BE49-F238E27FC236}">
                  <a16:creationId xmlns:a16="http://schemas.microsoft.com/office/drawing/2014/main" id="{5FA4DA92-B655-4C15-8C7E-FDC208B868B7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10880040" y="5217038"/>
              <a:ext cx="519442" cy="615553"/>
            </a:xfrm>
            <a:custGeom>
              <a:avLst/>
              <a:gdLst>
                <a:gd name="connsiteX0" fmla="*/ 563563 w 1565275"/>
                <a:gd name="connsiteY0" fmla="*/ 1762125 h 1854894"/>
                <a:gd name="connsiteX1" fmla="*/ 831851 w 1565275"/>
                <a:gd name="connsiteY1" fmla="*/ 1762125 h 1854894"/>
                <a:gd name="connsiteX2" fmla="*/ 831851 w 1565275"/>
                <a:gd name="connsiteY2" fmla="*/ 1838325 h 1854894"/>
                <a:gd name="connsiteX3" fmla="*/ 563563 w 1565275"/>
                <a:gd name="connsiteY3" fmla="*/ 1838325 h 1854894"/>
                <a:gd name="connsiteX4" fmla="*/ 939800 w 1565275"/>
                <a:gd name="connsiteY4" fmla="*/ 1745556 h 1854894"/>
                <a:gd name="connsiteX5" fmla="*/ 979590 w 1565275"/>
                <a:gd name="connsiteY5" fmla="*/ 1762522 h 1854894"/>
                <a:gd name="connsiteX6" fmla="*/ 979590 w 1565275"/>
                <a:gd name="connsiteY6" fmla="*/ 1837928 h 1854894"/>
                <a:gd name="connsiteX7" fmla="*/ 900010 w 1565275"/>
                <a:gd name="connsiteY7" fmla="*/ 1837928 h 1854894"/>
                <a:gd name="connsiteX8" fmla="*/ 900010 w 1565275"/>
                <a:gd name="connsiteY8" fmla="*/ 1762522 h 1854894"/>
                <a:gd name="connsiteX9" fmla="*/ 939800 w 1565275"/>
                <a:gd name="connsiteY9" fmla="*/ 1745556 h 1854894"/>
                <a:gd name="connsiteX10" fmla="*/ 479425 w 1565275"/>
                <a:gd name="connsiteY10" fmla="*/ 1584325 h 1854894"/>
                <a:gd name="connsiteX11" fmla="*/ 1084263 w 1565275"/>
                <a:gd name="connsiteY11" fmla="*/ 1584325 h 1854894"/>
                <a:gd name="connsiteX12" fmla="*/ 1084263 w 1565275"/>
                <a:gd name="connsiteY12" fmla="*/ 1660525 h 1854894"/>
                <a:gd name="connsiteX13" fmla="*/ 479425 w 1565275"/>
                <a:gd name="connsiteY13" fmla="*/ 1660525 h 1854894"/>
                <a:gd name="connsiteX14" fmla="*/ 1247920 w 1565275"/>
                <a:gd name="connsiteY14" fmla="*/ 1192213 h 1854894"/>
                <a:gd name="connsiteX15" fmla="*/ 1360488 w 1565275"/>
                <a:gd name="connsiteY15" fmla="*/ 1309230 h 1854894"/>
                <a:gd name="connsiteX16" fmla="*/ 1307956 w 1565275"/>
                <a:gd name="connsiteY16" fmla="*/ 1362076 h 1854894"/>
                <a:gd name="connsiteX17" fmla="*/ 1195388 w 1565275"/>
                <a:gd name="connsiteY17" fmla="*/ 1245059 h 1854894"/>
                <a:gd name="connsiteX18" fmla="*/ 1247920 w 1565275"/>
                <a:gd name="connsiteY18" fmla="*/ 1192213 h 1854894"/>
                <a:gd name="connsiteX19" fmla="*/ 317041 w 1565275"/>
                <a:gd name="connsiteY19" fmla="*/ 1192213 h 1854894"/>
                <a:gd name="connsiteX20" fmla="*/ 369888 w 1565275"/>
                <a:gd name="connsiteY20" fmla="*/ 1245059 h 1854894"/>
                <a:gd name="connsiteX21" fmla="*/ 252871 w 1565275"/>
                <a:gd name="connsiteY21" fmla="*/ 1362076 h 1854894"/>
                <a:gd name="connsiteX22" fmla="*/ 200025 w 1565275"/>
                <a:gd name="connsiteY22" fmla="*/ 1309230 h 1854894"/>
                <a:gd name="connsiteX23" fmla="*/ 317041 w 1565275"/>
                <a:gd name="connsiteY23" fmla="*/ 1192213 h 1854894"/>
                <a:gd name="connsiteX24" fmla="*/ 1403350 w 1565275"/>
                <a:gd name="connsiteY24" fmla="*/ 742950 h 1854894"/>
                <a:gd name="connsiteX25" fmla="*/ 1565275 w 1565275"/>
                <a:gd name="connsiteY25" fmla="*/ 742950 h 1854894"/>
                <a:gd name="connsiteX26" fmla="*/ 1565275 w 1565275"/>
                <a:gd name="connsiteY26" fmla="*/ 819150 h 1854894"/>
                <a:gd name="connsiteX27" fmla="*/ 1403350 w 1565275"/>
                <a:gd name="connsiteY27" fmla="*/ 819150 h 1854894"/>
                <a:gd name="connsiteX28" fmla="*/ 1403350 w 1565275"/>
                <a:gd name="connsiteY28" fmla="*/ 781050 h 1854894"/>
                <a:gd name="connsiteX29" fmla="*/ 1403350 w 1565275"/>
                <a:gd name="connsiteY29" fmla="*/ 742950 h 1854894"/>
                <a:gd name="connsiteX30" fmla="*/ 0 w 1565275"/>
                <a:gd name="connsiteY30" fmla="*/ 742950 h 1854894"/>
                <a:gd name="connsiteX31" fmla="*/ 161925 w 1565275"/>
                <a:gd name="connsiteY31" fmla="*/ 742950 h 1854894"/>
                <a:gd name="connsiteX32" fmla="*/ 161925 w 1565275"/>
                <a:gd name="connsiteY32" fmla="*/ 781050 h 1854894"/>
                <a:gd name="connsiteX33" fmla="*/ 161925 w 1565275"/>
                <a:gd name="connsiteY33" fmla="*/ 819150 h 1854894"/>
                <a:gd name="connsiteX34" fmla="*/ 0 w 1565275"/>
                <a:gd name="connsiteY34" fmla="*/ 819150 h 1854894"/>
                <a:gd name="connsiteX35" fmla="*/ 0 w 1565275"/>
                <a:gd name="connsiteY35" fmla="*/ 742950 h 1854894"/>
                <a:gd name="connsiteX36" fmla="*/ 782940 w 1565275"/>
                <a:gd name="connsiteY36" fmla="*/ 296863 h 1854894"/>
                <a:gd name="connsiteX37" fmla="*/ 1266825 w 1565275"/>
                <a:gd name="connsiteY37" fmla="*/ 780272 h 1854894"/>
                <a:gd name="connsiteX38" fmla="*/ 1176096 w 1565275"/>
                <a:gd name="connsiteY38" fmla="*/ 1052190 h 1854894"/>
                <a:gd name="connsiteX39" fmla="*/ 1051345 w 1565275"/>
                <a:gd name="connsiteY39" fmla="*/ 1320331 h 1854894"/>
                <a:gd name="connsiteX40" fmla="*/ 1051345 w 1565275"/>
                <a:gd name="connsiteY40" fmla="*/ 1482726 h 1854894"/>
                <a:gd name="connsiteX41" fmla="*/ 975738 w 1565275"/>
                <a:gd name="connsiteY41" fmla="*/ 1482726 h 1854894"/>
                <a:gd name="connsiteX42" fmla="*/ 975738 w 1565275"/>
                <a:gd name="connsiteY42" fmla="*/ 1320331 h 1854894"/>
                <a:gd name="connsiteX43" fmla="*/ 1123171 w 1565275"/>
                <a:gd name="connsiteY43" fmla="*/ 999317 h 1854894"/>
                <a:gd name="connsiteX44" fmla="*/ 1191218 w 1565275"/>
                <a:gd name="connsiteY44" fmla="*/ 780272 h 1854894"/>
                <a:gd name="connsiteX45" fmla="*/ 782940 w 1565275"/>
                <a:gd name="connsiteY45" fmla="*/ 372396 h 1854894"/>
                <a:gd name="connsiteX46" fmla="*/ 370882 w 1565275"/>
                <a:gd name="connsiteY46" fmla="*/ 780272 h 1854894"/>
                <a:gd name="connsiteX47" fmla="*/ 442708 w 1565275"/>
                <a:gd name="connsiteY47" fmla="*/ 999317 h 1854894"/>
                <a:gd name="connsiteX48" fmla="*/ 586362 w 1565275"/>
                <a:gd name="connsiteY48" fmla="*/ 1320331 h 1854894"/>
                <a:gd name="connsiteX49" fmla="*/ 586362 w 1565275"/>
                <a:gd name="connsiteY49" fmla="*/ 1482726 h 1854894"/>
                <a:gd name="connsiteX50" fmla="*/ 510755 w 1565275"/>
                <a:gd name="connsiteY50" fmla="*/ 1482726 h 1854894"/>
                <a:gd name="connsiteX51" fmla="*/ 510755 w 1565275"/>
                <a:gd name="connsiteY51" fmla="*/ 1320331 h 1854894"/>
                <a:gd name="connsiteX52" fmla="*/ 389784 w 1565275"/>
                <a:gd name="connsiteY52" fmla="*/ 1052190 h 1854894"/>
                <a:gd name="connsiteX53" fmla="*/ 295275 w 1565275"/>
                <a:gd name="connsiteY53" fmla="*/ 780272 h 1854894"/>
                <a:gd name="connsiteX54" fmla="*/ 782940 w 1565275"/>
                <a:gd name="connsiteY54" fmla="*/ 296863 h 1854894"/>
                <a:gd name="connsiteX55" fmla="*/ 1307956 w 1565275"/>
                <a:gd name="connsiteY55" fmla="*/ 203200 h 1854894"/>
                <a:gd name="connsiteX56" fmla="*/ 1360488 w 1565275"/>
                <a:gd name="connsiteY56" fmla="*/ 256046 h 1854894"/>
                <a:gd name="connsiteX57" fmla="*/ 1247920 w 1565275"/>
                <a:gd name="connsiteY57" fmla="*/ 373063 h 1854894"/>
                <a:gd name="connsiteX58" fmla="*/ 1195388 w 1565275"/>
                <a:gd name="connsiteY58" fmla="*/ 316442 h 1854894"/>
                <a:gd name="connsiteX59" fmla="*/ 1307956 w 1565275"/>
                <a:gd name="connsiteY59" fmla="*/ 203200 h 1854894"/>
                <a:gd name="connsiteX60" fmla="*/ 252871 w 1565275"/>
                <a:gd name="connsiteY60" fmla="*/ 203200 h 1854894"/>
                <a:gd name="connsiteX61" fmla="*/ 369888 w 1565275"/>
                <a:gd name="connsiteY61" fmla="*/ 316442 h 1854894"/>
                <a:gd name="connsiteX62" fmla="*/ 317041 w 1565275"/>
                <a:gd name="connsiteY62" fmla="*/ 373063 h 1854894"/>
                <a:gd name="connsiteX63" fmla="*/ 200025 w 1565275"/>
                <a:gd name="connsiteY63" fmla="*/ 256046 h 1854894"/>
                <a:gd name="connsiteX64" fmla="*/ 252871 w 1565275"/>
                <a:gd name="connsiteY64" fmla="*/ 203200 h 1854894"/>
                <a:gd name="connsiteX65" fmla="*/ 744538 w 1565275"/>
                <a:gd name="connsiteY65" fmla="*/ 0 h 1854894"/>
                <a:gd name="connsiteX66" fmla="*/ 820738 w 1565275"/>
                <a:gd name="connsiteY66" fmla="*/ 0 h 1854894"/>
                <a:gd name="connsiteX67" fmla="*/ 820738 w 1565275"/>
                <a:gd name="connsiteY67" fmla="*/ 161925 h 1854894"/>
                <a:gd name="connsiteX68" fmla="*/ 782638 w 1565275"/>
                <a:gd name="connsiteY68" fmla="*/ 161925 h 1854894"/>
                <a:gd name="connsiteX69" fmla="*/ 744538 w 1565275"/>
                <a:gd name="connsiteY69" fmla="*/ 161925 h 1854894"/>
                <a:gd name="connsiteX70" fmla="*/ 744538 w 1565275"/>
                <a:gd name="connsiteY70" fmla="*/ 0 h 18548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</a:cxnLst>
              <a:rect l="l" t="t" r="r" b="b"/>
              <a:pathLst>
                <a:path w="1565275" h="1854894">
                  <a:moveTo>
                    <a:pt x="563563" y="1762125"/>
                  </a:moveTo>
                  <a:lnTo>
                    <a:pt x="831851" y="1762125"/>
                  </a:lnTo>
                  <a:lnTo>
                    <a:pt x="831851" y="1838325"/>
                  </a:lnTo>
                  <a:lnTo>
                    <a:pt x="563563" y="1838325"/>
                  </a:lnTo>
                  <a:close/>
                  <a:moveTo>
                    <a:pt x="939800" y="1745556"/>
                  </a:moveTo>
                  <a:cubicBezTo>
                    <a:pt x="954011" y="1745556"/>
                    <a:pt x="968222" y="1751211"/>
                    <a:pt x="979590" y="1762522"/>
                  </a:cubicBezTo>
                  <a:cubicBezTo>
                    <a:pt x="998538" y="1785144"/>
                    <a:pt x="998538" y="1819077"/>
                    <a:pt x="979590" y="1837928"/>
                  </a:cubicBezTo>
                  <a:cubicBezTo>
                    <a:pt x="956853" y="1860550"/>
                    <a:pt x="922747" y="1860550"/>
                    <a:pt x="900010" y="1837928"/>
                  </a:cubicBezTo>
                  <a:cubicBezTo>
                    <a:pt x="881063" y="1819077"/>
                    <a:pt x="881063" y="1785144"/>
                    <a:pt x="900010" y="1762522"/>
                  </a:cubicBezTo>
                  <a:cubicBezTo>
                    <a:pt x="911379" y="1751211"/>
                    <a:pt x="925590" y="1745556"/>
                    <a:pt x="939800" y="1745556"/>
                  </a:cubicBezTo>
                  <a:close/>
                  <a:moveTo>
                    <a:pt x="479425" y="1584325"/>
                  </a:moveTo>
                  <a:lnTo>
                    <a:pt x="1084263" y="1584325"/>
                  </a:lnTo>
                  <a:lnTo>
                    <a:pt x="1084263" y="1660525"/>
                  </a:lnTo>
                  <a:lnTo>
                    <a:pt x="479425" y="1660525"/>
                  </a:lnTo>
                  <a:close/>
                  <a:moveTo>
                    <a:pt x="1247920" y="1192213"/>
                  </a:moveTo>
                  <a:cubicBezTo>
                    <a:pt x="1247920" y="1192213"/>
                    <a:pt x="1247920" y="1192213"/>
                    <a:pt x="1360488" y="1309230"/>
                  </a:cubicBezTo>
                  <a:cubicBezTo>
                    <a:pt x="1360488" y="1309230"/>
                    <a:pt x="1360488" y="1309230"/>
                    <a:pt x="1307956" y="1362076"/>
                  </a:cubicBezTo>
                  <a:cubicBezTo>
                    <a:pt x="1307956" y="1362076"/>
                    <a:pt x="1307956" y="1362076"/>
                    <a:pt x="1195388" y="1245059"/>
                  </a:cubicBezTo>
                  <a:cubicBezTo>
                    <a:pt x="1210397" y="1229960"/>
                    <a:pt x="1229159" y="1211087"/>
                    <a:pt x="1247920" y="1192213"/>
                  </a:cubicBezTo>
                  <a:close/>
                  <a:moveTo>
                    <a:pt x="317041" y="1192213"/>
                  </a:moveTo>
                  <a:cubicBezTo>
                    <a:pt x="332140" y="1211087"/>
                    <a:pt x="351014" y="1229960"/>
                    <a:pt x="369888" y="1245059"/>
                  </a:cubicBezTo>
                  <a:cubicBezTo>
                    <a:pt x="369888" y="1245059"/>
                    <a:pt x="369888" y="1245059"/>
                    <a:pt x="252871" y="1362076"/>
                  </a:cubicBezTo>
                  <a:cubicBezTo>
                    <a:pt x="252871" y="1362076"/>
                    <a:pt x="252871" y="1362076"/>
                    <a:pt x="200025" y="1309230"/>
                  </a:cubicBezTo>
                  <a:cubicBezTo>
                    <a:pt x="200025" y="1309230"/>
                    <a:pt x="200025" y="1309230"/>
                    <a:pt x="317041" y="1192213"/>
                  </a:cubicBezTo>
                  <a:close/>
                  <a:moveTo>
                    <a:pt x="1403350" y="742950"/>
                  </a:moveTo>
                  <a:lnTo>
                    <a:pt x="1565275" y="742950"/>
                  </a:lnTo>
                  <a:cubicBezTo>
                    <a:pt x="1565275" y="742950"/>
                    <a:pt x="1565275" y="742950"/>
                    <a:pt x="1565275" y="819150"/>
                  </a:cubicBezTo>
                  <a:cubicBezTo>
                    <a:pt x="1565275" y="819150"/>
                    <a:pt x="1565275" y="819150"/>
                    <a:pt x="1403350" y="819150"/>
                  </a:cubicBezTo>
                  <a:cubicBezTo>
                    <a:pt x="1403350" y="807720"/>
                    <a:pt x="1403350" y="796290"/>
                    <a:pt x="1403350" y="781050"/>
                  </a:cubicBezTo>
                  <a:cubicBezTo>
                    <a:pt x="1403350" y="769620"/>
                    <a:pt x="1403350" y="758190"/>
                    <a:pt x="1403350" y="742950"/>
                  </a:cubicBezTo>
                  <a:close/>
                  <a:moveTo>
                    <a:pt x="0" y="742950"/>
                  </a:moveTo>
                  <a:cubicBezTo>
                    <a:pt x="0" y="742950"/>
                    <a:pt x="0" y="742950"/>
                    <a:pt x="161925" y="742950"/>
                  </a:cubicBezTo>
                  <a:cubicBezTo>
                    <a:pt x="161925" y="758190"/>
                    <a:pt x="161925" y="769620"/>
                    <a:pt x="161925" y="781050"/>
                  </a:cubicBezTo>
                  <a:cubicBezTo>
                    <a:pt x="161925" y="796290"/>
                    <a:pt x="161925" y="807720"/>
                    <a:pt x="161925" y="819150"/>
                  </a:cubicBezTo>
                  <a:cubicBezTo>
                    <a:pt x="161925" y="819150"/>
                    <a:pt x="161925" y="819150"/>
                    <a:pt x="0" y="819150"/>
                  </a:cubicBezTo>
                  <a:cubicBezTo>
                    <a:pt x="0" y="819150"/>
                    <a:pt x="0" y="819150"/>
                    <a:pt x="0" y="742950"/>
                  </a:cubicBezTo>
                  <a:close/>
                  <a:moveTo>
                    <a:pt x="782940" y="296863"/>
                  </a:moveTo>
                  <a:cubicBezTo>
                    <a:pt x="1051345" y="296863"/>
                    <a:pt x="1266825" y="512131"/>
                    <a:pt x="1266825" y="780272"/>
                  </a:cubicBezTo>
                  <a:cubicBezTo>
                    <a:pt x="1266825" y="957774"/>
                    <a:pt x="1179877" y="1048413"/>
                    <a:pt x="1176096" y="1052190"/>
                  </a:cubicBezTo>
                  <a:cubicBezTo>
                    <a:pt x="1108050" y="1120169"/>
                    <a:pt x="1051345" y="1244798"/>
                    <a:pt x="1051345" y="1320331"/>
                  </a:cubicBezTo>
                  <a:lnTo>
                    <a:pt x="1051345" y="1482726"/>
                  </a:lnTo>
                  <a:cubicBezTo>
                    <a:pt x="975738" y="1482726"/>
                    <a:pt x="975738" y="1482726"/>
                    <a:pt x="975738" y="1482726"/>
                  </a:cubicBezTo>
                  <a:cubicBezTo>
                    <a:pt x="975738" y="1320331"/>
                    <a:pt x="975738" y="1320331"/>
                    <a:pt x="975738" y="1320331"/>
                  </a:cubicBezTo>
                  <a:cubicBezTo>
                    <a:pt x="975738" y="1225915"/>
                    <a:pt x="1040004" y="1082403"/>
                    <a:pt x="1123171" y="999317"/>
                  </a:cubicBezTo>
                  <a:cubicBezTo>
                    <a:pt x="1123171" y="995540"/>
                    <a:pt x="1191218" y="923784"/>
                    <a:pt x="1191218" y="780272"/>
                  </a:cubicBezTo>
                  <a:cubicBezTo>
                    <a:pt x="1191218" y="553674"/>
                    <a:pt x="1009761" y="372396"/>
                    <a:pt x="782940" y="372396"/>
                  </a:cubicBezTo>
                  <a:cubicBezTo>
                    <a:pt x="556119" y="372396"/>
                    <a:pt x="370882" y="553674"/>
                    <a:pt x="370882" y="780272"/>
                  </a:cubicBezTo>
                  <a:cubicBezTo>
                    <a:pt x="370882" y="923784"/>
                    <a:pt x="438928" y="995540"/>
                    <a:pt x="442708" y="999317"/>
                  </a:cubicBezTo>
                  <a:cubicBezTo>
                    <a:pt x="525876" y="1082403"/>
                    <a:pt x="586362" y="1225915"/>
                    <a:pt x="586362" y="1320331"/>
                  </a:cubicBezTo>
                  <a:cubicBezTo>
                    <a:pt x="586362" y="1482726"/>
                    <a:pt x="586362" y="1482726"/>
                    <a:pt x="586362" y="1482726"/>
                  </a:cubicBezTo>
                  <a:cubicBezTo>
                    <a:pt x="510755" y="1482726"/>
                    <a:pt x="510755" y="1482726"/>
                    <a:pt x="510755" y="1482726"/>
                  </a:cubicBezTo>
                  <a:cubicBezTo>
                    <a:pt x="510755" y="1320331"/>
                    <a:pt x="510755" y="1320331"/>
                    <a:pt x="510755" y="1320331"/>
                  </a:cubicBezTo>
                  <a:cubicBezTo>
                    <a:pt x="510755" y="1244798"/>
                    <a:pt x="454049" y="1120169"/>
                    <a:pt x="389784" y="1052190"/>
                  </a:cubicBezTo>
                  <a:cubicBezTo>
                    <a:pt x="386003" y="1048413"/>
                    <a:pt x="295275" y="957774"/>
                    <a:pt x="295275" y="780272"/>
                  </a:cubicBezTo>
                  <a:cubicBezTo>
                    <a:pt x="295275" y="512131"/>
                    <a:pt x="514535" y="296863"/>
                    <a:pt x="782940" y="296863"/>
                  </a:cubicBezTo>
                  <a:close/>
                  <a:moveTo>
                    <a:pt x="1307956" y="203200"/>
                  </a:moveTo>
                  <a:cubicBezTo>
                    <a:pt x="1307956" y="203200"/>
                    <a:pt x="1307956" y="203200"/>
                    <a:pt x="1360488" y="256046"/>
                  </a:cubicBezTo>
                  <a:cubicBezTo>
                    <a:pt x="1360488" y="256046"/>
                    <a:pt x="1360488" y="256046"/>
                    <a:pt x="1247920" y="373063"/>
                  </a:cubicBezTo>
                  <a:cubicBezTo>
                    <a:pt x="1229159" y="354189"/>
                    <a:pt x="1210397" y="335316"/>
                    <a:pt x="1195388" y="316442"/>
                  </a:cubicBezTo>
                  <a:cubicBezTo>
                    <a:pt x="1195388" y="316442"/>
                    <a:pt x="1195388" y="316442"/>
                    <a:pt x="1307956" y="203200"/>
                  </a:cubicBezTo>
                  <a:close/>
                  <a:moveTo>
                    <a:pt x="252871" y="203200"/>
                  </a:moveTo>
                  <a:cubicBezTo>
                    <a:pt x="252871" y="203200"/>
                    <a:pt x="252871" y="203200"/>
                    <a:pt x="369888" y="316442"/>
                  </a:cubicBezTo>
                  <a:cubicBezTo>
                    <a:pt x="351014" y="335316"/>
                    <a:pt x="332140" y="354189"/>
                    <a:pt x="317041" y="373063"/>
                  </a:cubicBezTo>
                  <a:cubicBezTo>
                    <a:pt x="317041" y="373063"/>
                    <a:pt x="317041" y="373063"/>
                    <a:pt x="200025" y="256046"/>
                  </a:cubicBezTo>
                  <a:cubicBezTo>
                    <a:pt x="200025" y="256046"/>
                    <a:pt x="200025" y="256046"/>
                    <a:pt x="252871" y="203200"/>
                  </a:cubicBezTo>
                  <a:close/>
                  <a:moveTo>
                    <a:pt x="744538" y="0"/>
                  </a:moveTo>
                  <a:cubicBezTo>
                    <a:pt x="744538" y="0"/>
                    <a:pt x="744538" y="0"/>
                    <a:pt x="820738" y="0"/>
                  </a:cubicBezTo>
                  <a:cubicBezTo>
                    <a:pt x="820738" y="0"/>
                    <a:pt x="820738" y="0"/>
                    <a:pt x="820738" y="161925"/>
                  </a:cubicBezTo>
                  <a:cubicBezTo>
                    <a:pt x="805498" y="161925"/>
                    <a:pt x="794068" y="161925"/>
                    <a:pt x="782638" y="161925"/>
                  </a:cubicBezTo>
                  <a:cubicBezTo>
                    <a:pt x="767398" y="161925"/>
                    <a:pt x="755968" y="161925"/>
                    <a:pt x="744538" y="161925"/>
                  </a:cubicBezTo>
                  <a:cubicBezTo>
                    <a:pt x="744538" y="161925"/>
                    <a:pt x="744538" y="161925"/>
                    <a:pt x="744538" y="0"/>
                  </a:cubicBezTo>
                  <a:close/>
                </a:path>
              </a:pathLst>
            </a:custGeom>
            <a:solidFill>
              <a:srgbClr val="3E7998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dirty="0"/>
            </a:p>
          </p:txBody>
        </p:sp>
      </p:grpSp>
      <p:sp>
        <p:nvSpPr>
          <p:cNvPr id="32" name="Retângulo 12">
            <a:extLst>
              <a:ext uri="{FF2B5EF4-FFF2-40B4-BE49-F238E27FC236}">
                <a16:creationId xmlns:a16="http://schemas.microsoft.com/office/drawing/2014/main" id="{6DCF4EC6-3BED-4C96-B32E-657A1D5C0F86}"/>
              </a:ext>
            </a:extLst>
          </p:cNvPr>
          <p:cNvSpPr/>
          <p:nvPr/>
        </p:nvSpPr>
        <p:spPr>
          <a:xfrm>
            <a:off x="3940246" y="2962622"/>
            <a:ext cx="4282343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2500" b="1" dirty="0">
                <a:solidFill>
                  <a:srgbClr val="02C2DA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Portfólio completo</a:t>
            </a:r>
          </a:p>
          <a:p>
            <a:pPr algn="ctr"/>
            <a:r>
              <a:rPr lang="pt-BR" sz="2500" b="1" dirty="0">
                <a:solidFill>
                  <a:srgbClr val="02C2DA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de soluções em</a:t>
            </a:r>
          </a:p>
          <a:p>
            <a:pPr algn="ctr"/>
            <a:r>
              <a:rPr lang="pt-BR" sz="2000" b="1" dirty="0">
                <a:solidFill>
                  <a:srgbClr val="3E7998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consultoria, auditoria</a:t>
            </a:r>
          </a:p>
          <a:p>
            <a:pPr algn="ctr"/>
            <a:r>
              <a:rPr lang="pt-BR" sz="2000" b="1" dirty="0">
                <a:solidFill>
                  <a:srgbClr val="3E7998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e serviços</a:t>
            </a:r>
          </a:p>
        </p:txBody>
      </p:sp>
      <p:pic>
        <p:nvPicPr>
          <p:cNvPr id="34" name="Imagem 33">
            <a:extLst>
              <a:ext uri="{FF2B5EF4-FFF2-40B4-BE49-F238E27FC236}">
                <a16:creationId xmlns:a16="http://schemas.microsoft.com/office/drawing/2014/main" id="{DA916BE3-96FB-43CE-A59D-CC16228A05A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96517" y="24703"/>
            <a:ext cx="4569130" cy="12930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853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>
            <a:extLst>
              <a:ext uri="{FF2B5EF4-FFF2-40B4-BE49-F238E27FC236}">
                <a16:creationId xmlns:a16="http://schemas.microsoft.com/office/drawing/2014/main" id="{AA6CE528-0E3C-4AE4-ACBC-99FDF551088A}"/>
              </a:ext>
            </a:extLst>
          </p:cNvPr>
          <p:cNvSpPr/>
          <p:nvPr/>
        </p:nvSpPr>
        <p:spPr>
          <a:xfrm>
            <a:off x="0" y="0"/>
            <a:ext cx="12199174" cy="6858000"/>
          </a:xfrm>
          <a:prstGeom prst="rect">
            <a:avLst/>
          </a:prstGeom>
          <a:gradFill>
            <a:gsLst>
              <a:gs pos="100000">
                <a:srgbClr val="00B9CE"/>
              </a:gs>
              <a:gs pos="24000">
                <a:srgbClr val="4D8BA6"/>
              </a:gs>
            </a:gsLst>
            <a:lin ang="5400000" scaled="0"/>
          </a:gradFill>
          <a:ln w="57150">
            <a:noFill/>
          </a:ln>
          <a:effectLst>
            <a:outerShdw blurRad="127000" dist="762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>
              <a:lnSpc>
                <a:spcPts val="1400"/>
              </a:lnSpc>
            </a:pPr>
            <a:endParaRPr lang="pt-BR"/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14969F2D-4AB7-4794-B149-80E74A40A84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106" r="7929" b="65973"/>
          <a:stretch/>
        </p:blipFill>
        <p:spPr>
          <a:xfrm>
            <a:off x="0" y="2621112"/>
            <a:ext cx="12199174" cy="4236888"/>
          </a:xfrm>
          <a:prstGeom prst="rect">
            <a:avLst/>
          </a:prstGeom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C0D7AEA3-EEC0-40FD-AAD4-3BF22BE62309}"/>
              </a:ext>
            </a:extLst>
          </p:cNvPr>
          <p:cNvSpPr txBox="1"/>
          <p:nvPr/>
        </p:nvSpPr>
        <p:spPr>
          <a:xfrm>
            <a:off x="10069780" y="6667701"/>
            <a:ext cx="2198038" cy="2308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pt-BR" sz="900" b="1" dirty="0">
                <a:solidFill>
                  <a:schemeClr val="bg1"/>
                </a:solidFill>
                <a:effectLst/>
                <a:ea typeface="Arial" charset="0"/>
                <a:cs typeface="Arial" charset="0"/>
              </a:rPr>
              <a:t>©2021 ICTS. Todos os direitos reservados.</a:t>
            </a:r>
          </a:p>
        </p:txBody>
      </p:sp>
      <p:pic>
        <p:nvPicPr>
          <p:cNvPr id="5" name="Gráfico 4">
            <a:extLst>
              <a:ext uri="{FF2B5EF4-FFF2-40B4-BE49-F238E27FC236}">
                <a16:creationId xmlns:a16="http://schemas.microsoft.com/office/drawing/2014/main" id="{7DAE60A0-17ED-4839-AB5C-7A27AD41BD0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48602" y="2712822"/>
            <a:ext cx="11694796" cy="3954879"/>
          </a:xfrm>
          <a:prstGeom prst="rect">
            <a:avLst/>
          </a:prstGeom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ABC32E0E-0BE5-48F1-935B-5FE85EF29B04}"/>
              </a:ext>
            </a:extLst>
          </p:cNvPr>
          <p:cNvSpPr txBox="1"/>
          <p:nvPr/>
        </p:nvSpPr>
        <p:spPr>
          <a:xfrm>
            <a:off x="1514204" y="212778"/>
            <a:ext cx="916359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pt-BR" dirty="0">
                <a:solidFill>
                  <a:schemeClr val="bg1"/>
                </a:solidFill>
                <a:cs typeface="Arial" panose="020B0604020202020204" pitchFamily="34" charset="0"/>
              </a:rPr>
              <a:t>Como membros do network global da </a:t>
            </a:r>
            <a:r>
              <a:rPr lang="pt-BR" b="1" dirty="0">
                <a:solidFill>
                  <a:schemeClr val="bg1"/>
                </a:solidFill>
                <a:cs typeface="Arial" panose="020B0604020202020204" pitchFamily="34" charset="0"/>
              </a:rPr>
              <a:t>Protiviti</a:t>
            </a:r>
            <a:r>
              <a:rPr lang="pt-BR" dirty="0">
                <a:solidFill>
                  <a:schemeClr val="bg1"/>
                </a:solidFill>
                <a:cs typeface="Arial" panose="020B0604020202020204" pitchFamily="34" charset="0"/>
              </a:rPr>
              <a:t>, entregamos valor aos nossos clientes onde quer que eles estejam, combinando práticas inovadoras, tecnologias disruptivas e equipes experientes nos mais diversos temas e indústrias.</a:t>
            </a:r>
            <a:endParaRPr lang="pt-BR" dirty="0">
              <a:solidFill>
                <a:schemeClr val="bg1"/>
              </a:solidFill>
            </a:endParaRPr>
          </a:p>
        </p:txBody>
      </p:sp>
      <p:grpSp>
        <p:nvGrpSpPr>
          <p:cNvPr id="7" name="Agrupar 6">
            <a:extLst>
              <a:ext uri="{FF2B5EF4-FFF2-40B4-BE49-F238E27FC236}">
                <a16:creationId xmlns:a16="http://schemas.microsoft.com/office/drawing/2014/main" id="{BAE1A6DB-E240-4BE2-961B-C32881A8AA92}"/>
              </a:ext>
            </a:extLst>
          </p:cNvPr>
          <p:cNvGrpSpPr/>
          <p:nvPr/>
        </p:nvGrpSpPr>
        <p:grpSpPr>
          <a:xfrm>
            <a:off x="879789" y="2551849"/>
            <a:ext cx="9955479" cy="3096467"/>
            <a:chOff x="3218336" y="3105150"/>
            <a:chExt cx="8593385" cy="2672813"/>
          </a:xfrm>
          <a:solidFill>
            <a:srgbClr val="4D8BA6"/>
          </a:solidFill>
        </p:grpSpPr>
        <p:pic>
          <p:nvPicPr>
            <p:cNvPr id="8" name="Gráfico 7">
              <a:extLst>
                <a:ext uri="{FF2B5EF4-FFF2-40B4-BE49-F238E27FC236}">
                  <a16:creationId xmlns:a16="http://schemas.microsoft.com/office/drawing/2014/main" id="{DFF5B95A-CA7C-428C-B47D-C8870DB24192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5" cstate="hq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4798513" y="4847865"/>
              <a:ext cx="204787" cy="204787"/>
            </a:xfrm>
            <a:prstGeom prst="rect">
              <a:avLst/>
            </a:prstGeom>
            <a:effectLst>
              <a:glow rad="101600">
                <a:schemeClr val="accent5">
                  <a:satMod val="175000"/>
                  <a:alpha val="40000"/>
                </a:schemeClr>
              </a:glow>
            </a:effectLst>
          </p:spPr>
        </p:pic>
        <p:pic>
          <p:nvPicPr>
            <p:cNvPr id="9" name="Gráfico 8">
              <a:extLst>
                <a:ext uri="{FF2B5EF4-FFF2-40B4-BE49-F238E27FC236}">
                  <a16:creationId xmlns:a16="http://schemas.microsoft.com/office/drawing/2014/main" id="{557E4C42-81B5-4DD6-BF4B-DB908C2E557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5" cstate="hq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4743451" y="5048843"/>
              <a:ext cx="204787" cy="204787"/>
            </a:xfrm>
            <a:prstGeom prst="rect">
              <a:avLst/>
            </a:prstGeom>
            <a:effectLst>
              <a:glow rad="101600">
                <a:schemeClr val="accent5">
                  <a:satMod val="175000"/>
                  <a:alpha val="40000"/>
                </a:schemeClr>
              </a:glow>
            </a:effectLst>
          </p:spPr>
        </p:pic>
        <p:pic>
          <p:nvPicPr>
            <p:cNvPr id="10" name="Gráfico 9">
              <a:extLst>
                <a:ext uri="{FF2B5EF4-FFF2-40B4-BE49-F238E27FC236}">
                  <a16:creationId xmlns:a16="http://schemas.microsoft.com/office/drawing/2014/main" id="{DA3CF2BB-4508-4B97-AA4B-4242B60308D5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7" cstate="hq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4826031" y="4971330"/>
              <a:ext cx="345282" cy="345282"/>
            </a:xfrm>
            <a:prstGeom prst="rect">
              <a:avLst/>
            </a:prstGeom>
            <a:effectLst>
              <a:glow rad="101600">
                <a:schemeClr val="accent5">
                  <a:satMod val="175000"/>
                  <a:alpha val="40000"/>
                </a:schemeClr>
              </a:glow>
            </a:effectLst>
          </p:spPr>
        </p:pic>
        <p:pic>
          <p:nvPicPr>
            <p:cNvPr id="11" name="Gráfico 10">
              <a:extLst>
                <a:ext uri="{FF2B5EF4-FFF2-40B4-BE49-F238E27FC236}">
                  <a16:creationId xmlns:a16="http://schemas.microsoft.com/office/drawing/2014/main" id="{D9910198-1452-4657-9A65-BFFB7343F7E3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5" cstate="hq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3218336" y="4439440"/>
              <a:ext cx="204787" cy="204787"/>
            </a:xfrm>
            <a:prstGeom prst="rect">
              <a:avLst/>
            </a:prstGeom>
            <a:effectLst>
              <a:glow rad="101600">
                <a:schemeClr val="accent5">
                  <a:satMod val="175000"/>
                  <a:alpha val="40000"/>
                </a:schemeClr>
              </a:glow>
            </a:effectLst>
          </p:spPr>
        </p:pic>
        <p:pic>
          <p:nvPicPr>
            <p:cNvPr id="12" name="Gráfico 11">
              <a:extLst>
                <a:ext uri="{FF2B5EF4-FFF2-40B4-BE49-F238E27FC236}">
                  <a16:creationId xmlns:a16="http://schemas.microsoft.com/office/drawing/2014/main" id="{67ADB58D-33D4-4C18-9664-BD8991CF031F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9" cstate="hq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3926995" y="4185412"/>
              <a:ext cx="321468" cy="321468"/>
            </a:xfrm>
            <a:prstGeom prst="rect">
              <a:avLst/>
            </a:prstGeom>
            <a:effectLst>
              <a:glow rad="101600">
                <a:schemeClr val="accent5">
                  <a:satMod val="175000"/>
                  <a:alpha val="40000"/>
                </a:schemeClr>
              </a:glow>
            </a:effectLst>
          </p:spPr>
        </p:pic>
        <p:pic>
          <p:nvPicPr>
            <p:cNvPr id="13" name="Gráfico 12">
              <a:extLst>
                <a:ext uri="{FF2B5EF4-FFF2-40B4-BE49-F238E27FC236}">
                  <a16:creationId xmlns:a16="http://schemas.microsoft.com/office/drawing/2014/main" id="{2B5CEDE9-93F8-4E07-98F6-B161E699736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5" cstate="hq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3480273" y="4515640"/>
              <a:ext cx="204787" cy="204787"/>
            </a:xfrm>
            <a:prstGeom prst="rect">
              <a:avLst/>
            </a:prstGeom>
            <a:effectLst>
              <a:glow rad="101600">
                <a:schemeClr val="accent5">
                  <a:satMod val="175000"/>
                  <a:alpha val="40000"/>
                </a:schemeClr>
              </a:glow>
            </a:effectLst>
          </p:spPr>
        </p:pic>
        <p:pic>
          <p:nvPicPr>
            <p:cNvPr id="14" name="Gráfico 13">
              <a:extLst>
                <a:ext uri="{FF2B5EF4-FFF2-40B4-BE49-F238E27FC236}">
                  <a16:creationId xmlns:a16="http://schemas.microsoft.com/office/drawing/2014/main" id="{9E263111-DDD0-4D46-A41C-F0077D5EBAF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5" cstate="hq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4398482" y="4135405"/>
              <a:ext cx="204787" cy="204787"/>
            </a:xfrm>
            <a:prstGeom prst="rect">
              <a:avLst/>
            </a:prstGeom>
            <a:effectLst>
              <a:glow rad="101600">
                <a:schemeClr val="accent5">
                  <a:satMod val="175000"/>
                  <a:alpha val="40000"/>
                </a:schemeClr>
              </a:glow>
            </a:effectLst>
          </p:spPr>
        </p:pic>
        <p:pic>
          <p:nvPicPr>
            <p:cNvPr id="15" name="Gráfico 14">
              <a:extLst>
                <a:ext uri="{FF2B5EF4-FFF2-40B4-BE49-F238E27FC236}">
                  <a16:creationId xmlns:a16="http://schemas.microsoft.com/office/drawing/2014/main" id="{3A41EB58-60D7-4D0B-990C-3A13FFC1F7C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1" cstate="hq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p:blipFill>
          <p:spPr>
            <a:xfrm>
              <a:off x="4484206" y="3947286"/>
              <a:ext cx="259555" cy="259555"/>
            </a:xfrm>
            <a:prstGeom prst="rect">
              <a:avLst/>
            </a:prstGeom>
            <a:effectLst>
              <a:glow rad="101600">
                <a:schemeClr val="accent5">
                  <a:satMod val="175000"/>
                  <a:alpha val="40000"/>
                </a:schemeClr>
              </a:glow>
            </a:effectLst>
          </p:spPr>
        </p:pic>
        <p:pic>
          <p:nvPicPr>
            <p:cNvPr id="16" name="Gráfico 15">
              <a:extLst>
                <a:ext uri="{FF2B5EF4-FFF2-40B4-BE49-F238E27FC236}">
                  <a16:creationId xmlns:a16="http://schemas.microsoft.com/office/drawing/2014/main" id="{659BE808-7315-4319-B678-FD994225EC2F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5" cstate="hq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4550882" y="4263992"/>
              <a:ext cx="204787" cy="204787"/>
            </a:xfrm>
            <a:prstGeom prst="rect">
              <a:avLst/>
            </a:prstGeom>
            <a:effectLst>
              <a:glow rad="101600">
                <a:schemeClr val="accent5">
                  <a:satMod val="175000"/>
                  <a:alpha val="40000"/>
                </a:schemeClr>
              </a:glow>
            </a:effectLst>
          </p:spPr>
        </p:pic>
        <p:pic>
          <p:nvPicPr>
            <p:cNvPr id="17" name="Gráfico 16">
              <a:extLst>
                <a:ext uri="{FF2B5EF4-FFF2-40B4-BE49-F238E27FC236}">
                  <a16:creationId xmlns:a16="http://schemas.microsoft.com/office/drawing/2014/main" id="{3537CDAB-9221-4BE4-9F51-41AA8370B5D9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1" cstate="hq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p:blipFill>
          <p:spPr>
            <a:xfrm>
              <a:off x="4636606" y="4075873"/>
              <a:ext cx="259555" cy="259555"/>
            </a:xfrm>
            <a:prstGeom prst="rect">
              <a:avLst/>
            </a:prstGeom>
            <a:effectLst>
              <a:glow rad="101600">
                <a:schemeClr val="accent5">
                  <a:satMod val="175000"/>
                  <a:alpha val="40000"/>
                </a:schemeClr>
              </a:glow>
            </a:effectLst>
          </p:spPr>
        </p:pic>
        <p:pic>
          <p:nvPicPr>
            <p:cNvPr id="18" name="Gráfico 17">
              <a:extLst>
                <a:ext uri="{FF2B5EF4-FFF2-40B4-BE49-F238E27FC236}">
                  <a16:creationId xmlns:a16="http://schemas.microsoft.com/office/drawing/2014/main" id="{8BDD142A-E3C3-47E9-A407-50FC2A48C1C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1" cstate="hq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p:blipFill>
          <p:spPr>
            <a:xfrm>
              <a:off x="5724526" y="3495676"/>
              <a:ext cx="259556" cy="259556"/>
            </a:xfrm>
            <a:prstGeom prst="rect">
              <a:avLst/>
            </a:prstGeom>
            <a:effectLst>
              <a:glow rad="101600">
                <a:schemeClr val="accent5">
                  <a:satMod val="175000"/>
                  <a:alpha val="40000"/>
                </a:schemeClr>
              </a:glow>
            </a:effectLst>
          </p:spPr>
        </p:pic>
        <p:pic>
          <p:nvPicPr>
            <p:cNvPr id="19" name="Gráfico 18">
              <a:extLst>
                <a:ext uri="{FF2B5EF4-FFF2-40B4-BE49-F238E27FC236}">
                  <a16:creationId xmlns:a16="http://schemas.microsoft.com/office/drawing/2014/main" id="{4F6065BE-1F90-4D60-BF01-AA6C0825F39E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3" cstate="hq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p:blipFill>
          <p:spPr>
            <a:xfrm>
              <a:off x="5786438" y="3105150"/>
              <a:ext cx="469108" cy="469108"/>
            </a:xfrm>
            <a:prstGeom prst="rect">
              <a:avLst/>
            </a:prstGeom>
            <a:effectLst>
              <a:glow rad="101600">
                <a:schemeClr val="accent5">
                  <a:satMod val="175000"/>
                  <a:alpha val="40000"/>
                </a:schemeClr>
              </a:glow>
            </a:effectLst>
          </p:spPr>
        </p:pic>
        <p:pic>
          <p:nvPicPr>
            <p:cNvPr id="20" name="Gráfico 19">
              <a:extLst>
                <a:ext uri="{FF2B5EF4-FFF2-40B4-BE49-F238E27FC236}">
                  <a16:creationId xmlns:a16="http://schemas.microsoft.com/office/drawing/2014/main" id="{8C2E55EE-581C-4080-BC01-DE4B417F9A46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1" cstate="hq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p:blipFill>
          <p:spPr>
            <a:xfrm>
              <a:off x="6019802" y="3367089"/>
              <a:ext cx="259556" cy="259556"/>
            </a:xfrm>
            <a:prstGeom prst="rect">
              <a:avLst/>
            </a:prstGeom>
            <a:effectLst>
              <a:glow rad="101600">
                <a:schemeClr val="accent5">
                  <a:satMod val="175000"/>
                  <a:alpha val="40000"/>
                </a:schemeClr>
              </a:glow>
            </a:effectLst>
          </p:spPr>
        </p:pic>
        <p:pic>
          <p:nvPicPr>
            <p:cNvPr id="21" name="Gráfico 20">
              <a:extLst>
                <a:ext uri="{FF2B5EF4-FFF2-40B4-BE49-F238E27FC236}">
                  <a16:creationId xmlns:a16="http://schemas.microsoft.com/office/drawing/2014/main" id="{B6EC5C8D-CCC3-4E8D-B0C4-9401EAAA5BB3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5" cstate="hq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/>
            </a:stretch>
          </p:blipFill>
          <p:spPr>
            <a:xfrm>
              <a:off x="6226972" y="3250409"/>
              <a:ext cx="264316" cy="264316"/>
            </a:xfrm>
            <a:prstGeom prst="rect">
              <a:avLst/>
            </a:prstGeom>
            <a:effectLst>
              <a:glow rad="101600">
                <a:schemeClr val="accent5">
                  <a:satMod val="175000"/>
                  <a:alpha val="40000"/>
                </a:schemeClr>
              </a:glow>
            </a:effectLst>
          </p:spPr>
        </p:pic>
        <p:pic>
          <p:nvPicPr>
            <p:cNvPr id="22" name="Gráfico 21">
              <a:extLst>
                <a:ext uri="{FF2B5EF4-FFF2-40B4-BE49-F238E27FC236}">
                  <a16:creationId xmlns:a16="http://schemas.microsoft.com/office/drawing/2014/main" id="{1482F9E6-9493-4E7D-A171-EBD93069844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7" cstate="hq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p:blipFill>
          <p:spPr>
            <a:xfrm>
              <a:off x="6310313" y="3319463"/>
              <a:ext cx="392908" cy="392908"/>
            </a:xfrm>
            <a:prstGeom prst="rect">
              <a:avLst/>
            </a:prstGeom>
            <a:effectLst>
              <a:glow rad="101600">
                <a:schemeClr val="accent5">
                  <a:satMod val="175000"/>
                  <a:alpha val="40000"/>
                </a:schemeClr>
              </a:glow>
            </a:effectLst>
          </p:spPr>
        </p:pic>
        <p:pic>
          <p:nvPicPr>
            <p:cNvPr id="23" name="Gráfico 22">
              <a:extLst>
                <a:ext uri="{FF2B5EF4-FFF2-40B4-BE49-F238E27FC236}">
                  <a16:creationId xmlns:a16="http://schemas.microsoft.com/office/drawing/2014/main" id="{B2E3EEE5-8F0B-4EBC-9307-3FD78DEB2D63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1" cstate="hq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p:blipFill>
          <p:spPr>
            <a:xfrm>
              <a:off x="6686551" y="3538539"/>
              <a:ext cx="259556" cy="259556"/>
            </a:xfrm>
            <a:prstGeom prst="rect">
              <a:avLst/>
            </a:prstGeom>
            <a:effectLst>
              <a:glow rad="101600">
                <a:schemeClr val="accent5">
                  <a:satMod val="175000"/>
                  <a:alpha val="40000"/>
                </a:schemeClr>
              </a:glow>
            </a:effectLst>
          </p:spPr>
        </p:pic>
        <p:pic>
          <p:nvPicPr>
            <p:cNvPr id="24" name="Gráfico 23">
              <a:extLst>
                <a:ext uri="{FF2B5EF4-FFF2-40B4-BE49-F238E27FC236}">
                  <a16:creationId xmlns:a16="http://schemas.microsoft.com/office/drawing/2014/main" id="{D6CA1DAA-9AF5-4729-AEF5-214D1405979F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9" cstate="hq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20"/>
                </a:ext>
              </a:extLst>
            </a:blip>
            <a:stretch>
              <a:fillRect/>
            </a:stretch>
          </p:blipFill>
          <p:spPr>
            <a:xfrm>
              <a:off x="6605588" y="3307559"/>
              <a:ext cx="295274" cy="295274"/>
            </a:xfrm>
            <a:prstGeom prst="rect">
              <a:avLst/>
            </a:prstGeom>
            <a:effectLst>
              <a:glow rad="101600">
                <a:schemeClr val="accent5">
                  <a:satMod val="175000"/>
                  <a:alpha val="40000"/>
                </a:schemeClr>
              </a:glow>
            </a:effectLst>
          </p:spPr>
        </p:pic>
        <p:pic>
          <p:nvPicPr>
            <p:cNvPr id="25" name="Gráfico 24">
              <a:extLst>
                <a:ext uri="{FF2B5EF4-FFF2-40B4-BE49-F238E27FC236}">
                  <a16:creationId xmlns:a16="http://schemas.microsoft.com/office/drawing/2014/main" id="{DA86B9C0-86EC-4EDC-907C-717E1902EEFF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7" cstate="hq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p:blipFill>
          <p:spPr>
            <a:xfrm>
              <a:off x="6790133" y="3607592"/>
              <a:ext cx="392908" cy="392908"/>
            </a:xfrm>
            <a:prstGeom prst="rect">
              <a:avLst/>
            </a:prstGeom>
            <a:effectLst>
              <a:glow rad="101600">
                <a:schemeClr val="accent5">
                  <a:satMod val="175000"/>
                  <a:alpha val="40000"/>
                </a:schemeClr>
              </a:glow>
            </a:effectLst>
          </p:spPr>
        </p:pic>
        <p:pic>
          <p:nvPicPr>
            <p:cNvPr id="26" name="Gráfico 25">
              <a:extLst>
                <a:ext uri="{FF2B5EF4-FFF2-40B4-BE49-F238E27FC236}">
                  <a16:creationId xmlns:a16="http://schemas.microsoft.com/office/drawing/2014/main" id="{10D0DEE6-2647-4F18-A1A3-ED3FD8FC2FD4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7" cstate="hq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p:blipFill>
          <p:spPr>
            <a:xfrm>
              <a:off x="10421071" y="3938951"/>
              <a:ext cx="392908" cy="392908"/>
            </a:xfrm>
            <a:prstGeom prst="rect">
              <a:avLst/>
            </a:prstGeom>
            <a:effectLst>
              <a:glow rad="101600">
                <a:schemeClr val="accent5">
                  <a:satMod val="175000"/>
                  <a:alpha val="40000"/>
                </a:schemeClr>
              </a:glow>
            </a:effectLst>
          </p:spPr>
        </p:pic>
        <p:pic>
          <p:nvPicPr>
            <p:cNvPr id="27" name="Gráfico 26">
              <a:extLst>
                <a:ext uri="{FF2B5EF4-FFF2-40B4-BE49-F238E27FC236}">
                  <a16:creationId xmlns:a16="http://schemas.microsoft.com/office/drawing/2014/main" id="{805BF44A-9C49-48EC-B864-D4A7941D69B9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1" cstate="hq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22"/>
                </a:ext>
              </a:extLst>
            </a:blip>
            <a:stretch>
              <a:fillRect/>
            </a:stretch>
          </p:blipFill>
          <p:spPr>
            <a:xfrm>
              <a:off x="11198789" y="5165031"/>
              <a:ext cx="612932" cy="612932"/>
            </a:xfrm>
            <a:prstGeom prst="rect">
              <a:avLst/>
            </a:prstGeom>
            <a:effectLst>
              <a:glow rad="101600">
                <a:schemeClr val="accent5">
                  <a:satMod val="175000"/>
                  <a:alpha val="40000"/>
                </a:schemeClr>
              </a:glow>
            </a:effectLst>
          </p:spPr>
        </p:pic>
        <p:pic>
          <p:nvPicPr>
            <p:cNvPr id="28" name="Gráfico 27">
              <a:extLst>
                <a:ext uri="{FF2B5EF4-FFF2-40B4-BE49-F238E27FC236}">
                  <a16:creationId xmlns:a16="http://schemas.microsoft.com/office/drawing/2014/main" id="{F3E151EF-886B-4082-A102-31A7733C269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9" cstate="hq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20"/>
                </a:ext>
              </a:extLst>
            </a:blip>
            <a:stretch>
              <a:fillRect/>
            </a:stretch>
          </p:blipFill>
          <p:spPr>
            <a:xfrm>
              <a:off x="11131876" y="5279810"/>
              <a:ext cx="295274" cy="295274"/>
            </a:xfrm>
            <a:prstGeom prst="rect">
              <a:avLst/>
            </a:prstGeom>
            <a:effectLst>
              <a:glow rad="101600">
                <a:schemeClr val="accent5">
                  <a:satMod val="175000"/>
                  <a:alpha val="40000"/>
                </a:schemeClr>
              </a:glow>
            </a:effectLst>
          </p:spPr>
        </p:pic>
        <p:pic>
          <p:nvPicPr>
            <p:cNvPr id="29" name="Gráfico 28">
              <a:extLst>
                <a:ext uri="{FF2B5EF4-FFF2-40B4-BE49-F238E27FC236}">
                  <a16:creationId xmlns:a16="http://schemas.microsoft.com/office/drawing/2014/main" id="{43C8B89F-B2E4-4C6F-97A1-1B5E07FA1BB3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3" cstate="hq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24"/>
                </a:ext>
              </a:extLst>
            </a:blip>
            <a:stretch>
              <a:fillRect/>
            </a:stretch>
          </p:blipFill>
          <p:spPr>
            <a:xfrm>
              <a:off x="9957199" y="3440321"/>
              <a:ext cx="463872" cy="463872"/>
            </a:xfrm>
            <a:prstGeom prst="rect">
              <a:avLst/>
            </a:prstGeom>
            <a:effectLst>
              <a:glow rad="101600">
                <a:schemeClr val="accent5">
                  <a:satMod val="175000"/>
                  <a:alpha val="40000"/>
                </a:schemeClr>
              </a:glow>
            </a:effectLst>
          </p:spPr>
        </p:pic>
        <p:pic>
          <p:nvPicPr>
            <p:cNvPr id="30" name="Gráfico 29">
              <a:extLst>
                <a:ext uri="{FF2B5EF4-FFF2-40B4-BE49-F238E27FC236}">
                  <a16:creationId xmlns:a16="http://schemas.microsoft.com/office/drawing/2014/main" id="{86BAC7B0-9B0E-49CF-B3A4-C070112A568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5" cstate="hq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26"/>
                </a:ext>
              </a:extLst>
            </a:blip>
            <a:stretch>
              <a:fillRect/>
            </a:stretch>
          </p:blipFill>
          <p:spPr>
            <a:xfrm>
              <a:off x="9721692" y="3410554"/>
              <a:ext cx="386246" cy="386246"/>
            </a:xfrm>
            <a:prstGeom prst="rect">
              <a:avLst/>
            </a:prstGeom>
            <a:effectLst>
              <a:glow rad="101600">
                <a:schemeClr val="accent5">
                  <a:satMod val="175000"/>
                  <a:alpha val="40000"/>
                </a:schemeClr>
              </a:glow>
            </a:effectLst>
          </p:spPr>
        </p:pic>
        <p:pic>
          <p:nvPicPr>
            <p:cNvPr id="31" name="Gráfico 30">
              <a:extLst>
                <a:ext uri="{FF2B5EF4-FFF2-40B4-BE49-F238E27FC236}">
                  <a16:creationId xmlns:a16="http://schemas.microsoft.com/office/drawing/2014/main" id="{0C5B5320-CD4C-4C24-B213-6FB16DB090D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5" cstate="hq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26"/>
                </a:ext>
              </a:extLst>
            </a:blip>
            <a:stretch>
              <a:fillRect/>
            </a:stretch>
          </p:blipFill>
          <p:spPr>
            <a:xfrm>
              <a:off x="9714072" y="3730594"/>
              <a:ext cx="386246" cy="386246"/>
            </a:xfrm>
            <a:prstGeom prst="rect">
              <a:avLst/>
            </a:prstGeom>
            <a:effectLst>
              <a:glow rad="101600">
                <a:schemeClr val="accent5">
                  <a:satMod val="175000"/>
                  <a:alpha val="40000"/>
                </a:schemeClr>
              </a:glow>
            </a:effectLst>
          </p:spPr>
        </p:pic>
        <p:pic>
          <p:nvPicPr>
            <p:cNvPr id="32" name="Gráfico 31">
              <a:extLst>
                <a:ext uri="{FF2B5EF4-FFF2-40B4-BE49-F238E27FC236}">
                  <a16:creationId xmlns:a16="http://schemas.microsoft.com/office/drawing/2014/main" id="{50AA8F62-AD9D-4E04-B714-20561DD26C1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5" cstate="hq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26"/>
                </a:ext>
              </a:extLst>
            </a:blip>
            <a:stretch>
              <a:fillRect/>
            </a:stretch>
          </p:blipFill>
          <p:spPr>
            <a:xfrm>
              <a:off x="7425295" y="4640759"/>
              <a:ext cx="386246" cy="386246"/>
            </a:xfrm>
            <a:prstGeom prst="rect">
              <a:avLst/>
            </a:prstGeom>
            <a:effectLst>
              <a:glow rad="101600">
                <a:schemeClr val="accent5">
                  <a:satMod val="175000"/>
                  <a:alpha val="40000"/>
                </a:schemeClr>
              </a:glow>
            </a:effectLst>
          </p:spPr>
        </p:pic>
        <p:pic>
          <p:nvPicPr>
            <p:cNvPr id="33" name="Gráfico 32">
              <a:extLst>
                <a:ext uri="{FF2B5EF4-FFF2-40B4-BE49-F238E27FC236}">
                  <a16:creationId xmlns:a16="http://schemas.microsoft.com/office/drawing/2014/main" id="{B70FF961-9881-4F40-9EA1-4FCC5A05F86F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7" cstate="hq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28"/>
                </a:ext>
              </a:extLst>
            </a:blip>
            <a:stretch>
              <a:fillRect/>
            </a:stretch>
          </p:blipFill>
          <p:spPr>
            <a:xfrm>
              <a:off x="7569210" y="4289234"/>
              <a:ext cx="593330" cy="593330"/>
            </a:xfrm>
            <a:prstGeom prst="rect">
              <a:avLst/>
            </a:prstGeom>
            <a:effectLst>
              <a:glow rad="101600">
                <a:schemeClr val="accent5">
                  <a:satMod val="175000"/>
                  <a:alpha val="40000"/>
                </a:schemeClr>
              </a:glow>
            </a:effectLst>
          </p:spPr>
        </p:pic>
        <p:pic>
          <p:nvPicPr>
            <p:cNvPr id="34" name="Gráfico 33">
              <a:extLst>
                <a:ext uri="{FF2B5EF4-FFF2-40B4-BE49-F238E27FC236}">
                  <a16:creationId xmlns:a16="http://schemas.microsoft.com/office/drawing/2014/main" id="{A768870D-9545-4F5E-AFCB-BF8ECFCB68B6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5" cstate="hq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4953318" y="5181832"/>
              <a:ext cx="204787" cy="204787"/>
            </a:xfrm>
            <a:prstGeom prst="rect">
              <a:avLst/>
            </a:prstGeom>
            <a:effectLst>
              <a:glow rad="101600">
                <a:schemeClr val="accent5">
                  <a:satMod val="175000"/>
                  <a:alpha val="40000"/>
                </a:schemeClr>
              </a:glow>
            </a:effectLst>
          </p:spPr>
        </p:pic>
        <p:pic>
          <p:nvPicPr>
            <p:cNvPr id="35" name="Gráfico 34">
              <a:extLst>
                <a:ext uri="{FF2B5EF4-FFF2-40B4-BE49-F238E27FC236}">
                  <a16:creationId xmlns:a16="http://schemas.microsoft.com/office/drawing/2014/main" id="{8E8DF765-8C93-416D-B96A-FED147A080E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9" cstate="hq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0"/>
                </a:ext>
              </a:extLst>
            </a:blip>
            <a:stretch>
              <a:fillRect/>
            </a:stretch>
          </p:blipFill>
          <p:spPr>
            <a:xfrm>
              <a:off x="3677915" y="4556887"/>
              <a:ext cx="272416" cy="272414"/>
            </a:xfrm>
            <a:prstGeom prst="rect">
              <a:avLst/>
            </a:prstGeom>
            <a:effectLst>
              <a:glow rad="101600">
                <a:schemeClr val="accent5">
                  <a:satMod val="175000"/>
                  <a:alpha val="40000"/>
                </a:schemeClr>
              </a:glow>
            </a:effectLst>
          </p:spPr>
        </p:pic>
        <p:pic>
          <p:nvPicPr>
            <p:cNvPr id="36" name="Gráfico 35">
              <a:extLst>
                <a:ext uri="{FF2B5EF4-FFF2-40B4-BE49-F238E27FC236}">
                  <a16:creationId xmlns:a16="http://schemas.microsoft.com/office/drawing/2014/main" id="{95C7CF73-5ADE-42B7-8B12-EBA6AF4F2883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1" cstate="hq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2"/>
                </a:ext>
              </a:extLst>
            </a:blip>
            <a:stretch>
              <a:fillRect/>
            </a:stretch>
          </p:blipFill>
          <p:spPr>
            <a:xfrm>
              <a:off x="3825552" y="4692617"/>
              <a:ext cx="158118" cy="158116"/>
            </a:xfrm>
            <a:prstGeom prst="rect">
              <a:avLst/>
            </a:prstGeom>
            <a:effectLst>
              <a:glow rad="101600">
                <a:schemeClr val="accent5">
                  <a:satMod val="175000"/>
                  <a:alpha val="40000"/>
                </a:schemeClr>
              </a:glow>
            </a:effectLst>
          </p:spPr>
        </p:pic>
        <p:pic>
          <p:nvPicPr>
            <p:cNvPr id="37" name="Gráfico 36">
              <a:extLst>
                <a:ext uri="{FF2B5EF4-FFF2-40B4-BE49-F238E27FC236}">
                  <a16:creationId xmlns:a16="http://schemas.microsoft.com/office/drawing/2014/main" id="{870B26B0-51BB-41C0-B0CC-CD79CE1B90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3" cstate="hq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4"/>
                </a:ext>
              </a:extLst>
            </a:blip>
            <a:stretch>
              <a:fillRect/>
            </a:stretch>
          </p:blipFill>
          <p:spPr>
            <a:xfrm>
              <a:off x="3289769" y="4099686"/>
              <a:ext cx="429584" cy="429578"/>
            </a:xfrm>
            <a:prstGeom prst="rect">
              <a:avLst/>
            </a:prstGeom>
            <a:effectLst>
              <a:glow rad="101600">
                <a:schemeClr val="accent5">
                  <a:satMod val="175000"/>
                  <a:alpha val="40000"/>
                </a:schemeClr>
              </a:glow>
            </a:effectLst>
          </p:spPr>
        </p:pic>
        <p:pic>
          <p:nvPicPr>
            <p:cNvPr id="38" name="Gráfico 37">
              <a:extLst>
                <a:ext uri="{FF2B5EF4-FFF2-40B4-BE49-F238E27FC236}">
                  <a16:creationId xmlns:a16="http://schemas.microsoft.com/office/drawing/2014/main" id="{5F279000-CFF1-4860-82C5-D924D7C788A5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9" cstate="hq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20"/>
                </a:ext>
              </a:extLst>
            </a:blip>
            <a:stretch>
              <a:fillRect/>
            </a:stretch>
          </p:blipFill>
          <p:spPr>
            <a:xfrm>
              <a:off x="3726973" y="4056467"/>
              <a:ext cx="292416" cy="292412"/>
            </a:xfrm>
            <a:prstGeom prst="rect">
              <a:avLst/>
            </a:prstGeom>
            <a:effectLst>
              <a:glow rad="101600">
                <a:schemeClr val="accent5">
                  <a:satMod val="175000"/>
                  <a:alpha val="40000"/>
                </a:schemeClr>
              </a:glow>
            </a:effectLst>
          </p:spPr>
        </p:pic>
      </p:grpSp>
      <p:grpSp>
        <p:nvGrpSpPr>
          <p:cNvPr id="39" name="Agrupar 38">
            <a:extLst>
              <a:ext uri="{FF2B5EF4-FFF2-40B4-BE49-F238E27FC236}">
                <a16:creationId xmlns:a16="http://schemas.microsoft.com/office/drawing/2014/main" id="{70EBC7C0-B296-4E97-A55C-38ECD4AB14C9}"/>
              </a:ext>
            </a:extLst>
          </p:cNvPr>
          <p:cNvGrpSpPr/>
          <p:nvPr/>
        </p:nvGrpSpPr>
        <p:grpSpPr>
          <a:xfrm>
            <a:off x="2823558" y="1320953"/>
            <a:ext cx="6900651" cy="1040862"/>
            <a:chOff x="2168450" y="1294255"/>
            <a:chExt cx="8048472" cy="1213994"/>
          </a:xfrm>
        </p:grpSpPr>
        <p:grpSp>
          <p:nvGrpSpPr>
            <p:cNvPr id="40" name="Agrupar 39">
              <a:extLst>
                <a:ext uri="{FF2B5EF4-FFF2-40B4-BE49-F238E27FC236}">
                  <a16:creationId xmlns:a16="http://schemas.microsoft.com/office/drawing/2014/main" id="{3B22A4D9-E7DF-4709-9649-2678E71288F2}"/>
                </a:ext>
              </a:extLst>
            </p:cNvPr>
            <p:cNvGrpSpPr/>
            <p:nvPr userDrawn="1"/>
          </p:nvGrpSpPr>
          <p:grpSpPr>
            <a:xfrm>
              <a:off x="2168450" y="1294255"/>
              <a:ext cx="3354542" cy="1124632"/>
              <a:chOff x="737580" y="4452675"/>
              <a:chExt cx="5168344" cy="1732721"/>
            </a:xfrm>
            <a:solidFill>
              <a:schemeClr val="bg1"/>
            </a:solidFill>
          </p:grpSpPr>
          <p:sp>
            <p:nvSpPr>
              <p:cNvPr id="44" name="Forma Livre: Forma 43">
                <a:extLst>
                  <a:ext uri="{FF2B5EF4-FFF2-40B4-BE49-F238E27FC236}">
                    <a16:creationId xmlns:a16="http://schemas.microsoft.com/office/drawing/2014/main" id="{48914A10-5B61-4517-9758-39124B564D31}"/>
                  </a:ext>
                </a:extLst>
              </p:cNvPr>
              <p:cNvSpPr/>
              <p:nvPr/>
            </p:nvSpPr>
            <p:spPr>
              <a:xfrm>
                <a:off x="737580" y="4452675"/>
                <a:ext cx="1215783" cy="1550938"/>
              </a:xfrm>
              <a:custGeom>
                <a:avLst/>
                <a:gdLst>
                  <a:gd name="connsiteX0" fmla="*/ 536076 w 1215783"/>
                  <a:gd name="connsiteY0" fmla="*/ 1206372 h 1550938"/>
                  <a:gd name="connsiteX1" fmla="*/ 461717 w 1215783"/>
                  <a:gd name="connsiteY1" fmla="*/ 626160 h 1550938"/>
                  <a:gd name="connsiteX2" fmla="*/ 1009462 w 1215783"/>
                  <a:gd name="connsiteY2" fmla="*/ 415126 h 1550938"/>
                  <a:gd name="connsiteX3" fmla="*/ 1215783 w 1215783"/>
                  <a:gd name="connsiteY3" fmla="*/ 70560 h 1550938"/>
                  <a:gd name="connsiteX4" fmla="*/ 123697 w 1215783"/>
                  <a:gd name="connsiteY4" fmla="*/ 425730 h 1550938"/>
                  <a:gd name="connsiteX5" fmla="*/ 329756 w 1215783"/>
                  <a:gd name="connsiteY5" fmla="*/ 1550938 h 1550938"/>
                  <a:gd name="connsiteX6" fmla="*/ 536076 w 1215783"/>
                  <a:gd name="connsiteY6" fmla="*/ 1206372 h 15509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215783" h="1550938">
                    <a:moveTo>
                      <a:pt x="536076" y="1206372"/>
                    </a:moveTo>
                    <a:cubicBezTo>
                      <a:pt x="383561" y="1057784"/>
                      <a:pt x="346905" y="818080"/>
                      <a:pt x="461717" y="626160"/>
                    </a:cubicBezTo>
                    <a:cubicBezTo>
                      <a:pt x="576529" y="434371"/>
                      <a:pt x="805891" y="352288"/>
                      <a:pt x="1009462" y="415126"/>
                    </a:cubicBezTo>
                    <a:lnTo>
                      <a:pt x="1215783" y="70560"/>
                    </a:lnTo>
                    <a:cubicBezTo>
                      <a:pt x="822386" y="-99759"/>
                      <a:pt x="350833" y="45817"/>
                      <a:pt x="123697" y="425730"/>
                    </a:cubicBezTo>
                    <a:cubicBezTo>
                      <a:pt x="-103571" y="805382"/>
                      <a:pt x="-7741" y="1287408"/>
                      <a:pt x="329756" y="1550938"/>
                    </a:cubicBezTo>
                    <a:lnTo>
                      <a:pt x="536076" y="1206372"/>
                    </a:lnTo>
                    <a:close/>
                  </a:path>
                </a:pathLst>
              </a:custGeom>
              <a:grpFill/>
              <a:ln w="1307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/>
              </a:p>
            </p:txBody>
          </p:sp>
          <p:sp>
            <p:nvSpPr>
              <p:cNvPr id="45" name="Forma Livre: Forma 44">
                <a:extLst>
                  <a:ext uri="{FF2B5EF4-FFF2-40B4-BE49-F238E27FC236}">
                    <a16:creationId xmlns:a16="http://schemas.microsoft.com/office/drawing/2014/main" id="{65EE5764-6DA8-4477-A3F1-40D8430E7617}"/>
                  </a:ext>
                </a:extLst>
              </p:cNvPr>
              <p:cNvSpPr/>
              <p:nvPr/>
            </p:nvSpPr>
            <p:spPr>
              <a:xfrm>
                <a:off x="1255197" y="4634643"/>
                <a:ext cx="1215913" cy="1550753"/>
              </a:xfrm>
              <a:custGeom>
                <a:avLst/>
                <a:gdLst>
                  <a:gd name="connsiteX0" fmla="*/ 886158 w 1215913"/>
                  <a:gd name="connsiteY0" fmla="*/ 0 h 1550753"/>
                  <a:gd name="connsiteX1" fmla="*/ 679576 w 1215913"/>
                  <a:gd name="connsiteY1" fmla="*/ 344697 h 1550753"/>
                  <a:gd name="connsiteX2" fmla="*/ 754197 w 1215913"/>
                  <a:gd name="connsiteY2" fmla="*/ 924647 h 1550753"/>
                  <a:gd name="connsiteX3" fmla="*/ 206321 w 1215913"/>
                  <a:gd name="connsiteY3" fmla="*/ 1135681 h 1550753"/>
                  <a:gd name="connsiteX4" fmla="*/ 0 w 1215913"/>
                  <a:gd name="connsiteY4" fmla="*/ 1480247 h 1550753"/>
                  <a:gd name="connsiteX5" fmla="*/ 1092348 w 1215913"/>
                  <a:gd name="connsiteY5" fmla="*/ 1125208 h 1550753"/>
                  <a:gd name="connsiteX6" fmla="*/ 886158 w 1215913"/>
                  <a:gd name="connsiteY6" fmla="*/ 0 h 15507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215913" h="1550753">
                    <a:moveTo>
                      <a:pt x="886158" y="0"/>
                    </a:moveTo>
                    <a:lnTo>
                      <a:pt x="679576" y="344697"/>
                    </a:lnTo>
                    <a:cubicBezTo>
                      <a:pt x="832353" y="493023"/>
                      <a:pt x="868878" y="732727"/>
                      <a:pt x="754197" y="924647"/>
                    </a:cubicBezTo>
                    <a:cubicBezTo>
                      <a:pt x="639254" y="1116568"/>
                      <a:pt x="410023" y="1198651"/>
                      <a:pt x="206321" y="1135681"/>
                    </a:cubicBezTo>
                    <a:lnTo>
                      <a:pt x="0" y="1480247"/>
                    </a:lnTo>
                    <a:cubicBezTo>
                      <a:pt x="393528" y="1650436"/>
                      <a:pt x="864950" y="1504990"/>
                      <a:pt x="1092348" y="1125208"/>
                    </a:cubicBezTo>
                    <a:cubicBezTo>
                      <a:pt x="1319485" y="745426"/>
                      <a:pt x="1223524" y="263399"/>
                      <a:pt x="886158" y="0"/>
                    </a:cubicBezTo>
                  </a:path>
                </a:pathLst>
              </a:custGeom>
              <a:grpFill/>
              <a:ln w="1307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/>
              </a:p>
            </p:txBody>
          </p:sp>
          <p:grpSp>
            <p:nvGrpSpPr>
              <p:cNvPr id="46" name="Agrupar 45">
                <a:extLst>
                  <a:ext uri="{FF2B5EF4-FFF2-40B4-BE49-F238E27FC236}">
                    <a16:creationId xmlns:a16="http://schemas.microsoft.com/office/drawing/2014/main" id="{79303203-9994-4110-9E9D-14EABF8ACDC6}"/>
                  </a:ext>
                </a:extLst>
              </p:cNvPr>
              <p:cNvGrpSpPr/>
              <p:nvPr/>
            </p:nvGrpSpPr>
            <p:grpSpPr>
              <a:xfrm>
                <a:off x="2763198" y="4744219"/>
                <a:ext cx="3142726" cy="1158459"/>
                <a:chOff x="2763198" y="4744219"/>
                <a:chExt cx="3142726" cy="1158459"/>
              </a:xfrm>
              <a:grpFill/>
            </p:grpSpPr>
            <p:sp>
              <p:nvSpPr>
                <p:cNvPr id="47" name="Forma Livre: Forma 46">
                  <a:extLst>
                    <a:ext uri="{FF2B5EF4-FFF2-40B4-BE49-F238E27FC236}">
                      <a16:creationId xmlns:a16="http://schemas.microsoft.com/office/drawing/2014/main" id="{DE2ACFA5-B0AA-43D7-919F-6669FBFD434B}"/>
                    </a:ext>
                  </a:extLst>
                </p:cNvPr>
                <p:cNvSpPr/>
                <p:nvPr/>
              </p:nvSpPr>
              <p:spPr>
                <a:xfrm>
                  <a:off x="2763198" y="4746313"/>
                  <a:ext cx="227136" cy="1156365"/>
                </a:xfrm>
                <a:custGeom>
                  <a:avLst/>
                  <a:gdLst>
                    <a:gd name="connsiteX0" fmla="*/ 113110 w 227136"/>
                    <a:gd name="connsiteY0" fmla="*/ 0 h 1156365"/>
                    <a:gd name="connsiteX1" fmla="*/ 113110 w 227136"/>
                    <a:gd name="connsiteY1" fmla="*/ 0 h 1156365"/>
                    <a:gd name="connsiteX2" fmla="*/ 131 w 227136"/>
                    <a:gd name="connsiteY2" fmla="*/ 112194 h 1156365"/>
                    <a:gd name="connsiteX3" fmla="*/ 0 w 227136"/>
                    <a:gd name="connsiteY3" fmla="*/ 112324 h 1156365"/>
                    <a:gd name="connsiteX4" fmla="*/ 0 w 227136"/>
                    <a:gd name="connsiteY4" fmla="*/ 1156366 h 1156365"/>
                    <a:gd name="connsiteX5" fmla="*/ 227136 w 227136"/>
                    <a:gd name="connsiteY5" fmla="*/ 1156366 h 1156365"/>
                    <a:gd name="connsiteX6" fmla="*/ 227136 w 227136"/>
                    <a:gd name="connsiteY6" fmla="*/ 0 h 1156365"/>
                    <a:gd name="connsiteX7" fmla="*/ 113110 w 227136"/>
                    <a:gd name="connsiteY7" fmla="*/ 0 h 115636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227136" h="1156365">
                      <a:moveTo>
                        <a:pt x="113110" y="0"/>
                      </a:moveTo>
                      <a:lnTo>
                        <a:pt x="113110" y="0"/>
                      </a:lnTo>
                      <a:cubicBezTo>
                        <a:pt x="51057" y="393"/>
                        <a:pt x="916" y="50271"/>
                        <a:pt x="131" y="112194"/>
                      </a:cubicBezTo>
                      <a:lnTo>
                        <a:pt x="0" y="112324"/>
                      </a:lnTo>
                      <a:lnTo>
                        <a:pt x="0" y="1156366"/>
                      </a:lnTo>
                      <a:lnTo>
                        <a:pt x="227136" y="1156366"/>
                      </a:lnTo>
                      <a:lnTo>
                        <a:pt x="227136" y="0"/>
                      </a:lnTo>
                      <a:lnTo>
                        <a:pt x="113110" y="0"/>
                      </a:lnTo>
                      <a:close/>
                    </a:path>
                  </a:pathLst>
                </a:custGeom>
                <a:grpFill/>
                <a:ln w="1307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t-BR"/>
                </a:p>
              </p:txBody>
            </p:sp>
            <p:sp>
              <p:nvSpPr>
                <p:cNvPr id="48" name="Forma Livre: Forma 47">
                  <a:extLst>
                    <a:ext uri="{FF2B5EF4-FFF2-40B4-BE49-F238E27FC236}">
                      <a16:creationId xmlns:a16="http://schemas.microsoft.com/office/drawing/2014/main" id="{EA2F4919-B7A9-491E-A606-229003330D9D}"/>
                    </a:ext>
                  </a:extLst>
                </p:cNvPr>
                <p:cNvSpPr/>
                <p:nvPr/>
              </p:nvSpPr>
              <p:spPr>
                <a:xfrm>
                  <a:off x="4064879" y="4746313"/>
                  <a:ext cx="938916" cy="1154270"/>
                </a:xfrm>
                <a:custGeom>
                  <a:avLst/>
                  <a:gdLst>
                    <a:gd name="connsiteX0" fmla="*/ 938917 w 938916"/>
                    <a:gd name="connsiteY0" fmla="*/ 216663 h 1154270"/>
                    <a:gd name="connsiteX1" fmla="*/ 938917 w 938916"/>
                    <a:gd name="connsiteY1" fmla="*/ 0 h 1154270"/>
                    <a:gd name="connsiteX2" fmla="*/ 113764 w 938916"/>
                    <a:gd name="connsiteY2" fmla="*/ 0 h 1154270"/>
                    <a:gd name="connsiteX3" fmla="*/ 113633 w 938916"/>
                    <a:gd name="connsiteY3" fmla="*/ 0 h 1154270"/>
                    <a:gd name="connsiteX4" fmla="*/ 113502 w 938916"/>
                    <a:gd name="connsiteY4" fmla="*/ 0 h 1154270"/>
                    <a:gd name="connsiteX5" fmla="*/ 111146 w 938916"/>
                    <a:gd name="connsiteY5" fmla="*/ 0 h 1154270"/>
                    <a:gd name="connsiteX6" fmla="*/ 111015 w 938916"/>
                    <a:gd name="connsiteY6" fmla="*/ 131 h 1154270"/>
                    <a:gd name="connsiteX7" fmla="*/ 131 w 938916"/>
                    <a:gd name="connsiteY7" fmla="*/ 112324 h 1154270"/>
                    <a:gd name="connsiteX8" fmla="*/ 0 w 938916"/>
                    <a:gd name="connsiteY8" fmla="*/ 112455 h 1154270"/>
                    <a:gd name="connsiteX9" fmla="*/ 0 w 938916"/>
                    <a:gd name="connsiteY9" fmla="*/ 216663 h 1154270"/>
                    <a:gd name="connsiteX10" fmla="*/ 350065 w 938916"/>
                    <a:gd name="connsiteY10" fmla="*/ 216663 h 1154270"/>
                    <a:gd name="connsiteX11" fmla="*/ 350065 w 938916"/>
                    <a:gd name="connsiteY11" fmla="*/ 1154271 h 1154270"/>
                    <a:gd name="connsiteX12" fmla="*/ 462389 w 938916"/>
                    <a:gd name="connsiteY12" fmla="*/ 1154271 h 1154270"/>
                    <a:gd name="connsiteX13" fmla="*/ 462520 w 938916"/>
                    <a:gd name="connsiteY13" fmla="*/ 1154140 h 1154270"/>
                    <a:gd name="connsiteX14" fmla="*/ 464091 w 938916"/>
                    <a:gd name="connsiteY14" fmla="*/ 1154271 h 1154270"/>
                    <a:gd name="connsiteX15" fmla="*/ 577594 w 938916"/>
                    <a:gd name="connsiteY15" fmla="*/ 1040637 h 1154270"/>
                    <a:gd name="connsiteX16" fmla="*/ 577070 w 938916"/>
                    <a:gd name="connsiteY16" fmla="*/ 1031473 h 1154270"/>
                    <a:gd name="connsiteX17" fmla="*/ 577070 w 938916"/>
                    <a:gd name="connsiteY17" fmla="*/ 216663 h 1154270"/>
                    <a:gd name="connsiteX18" fmla="*/ 938917 w 938916"/>
                    <a:gd name="connsiteY18" fmla="*/ 216663 h 115427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</a:cxnLst>
                  <a:rect l="l" t="t" r="r" b="b"/>
                  <a:pathLst>
                    <a:path w="938916" h="1154270">
                      <a:moveTo>
                        <a:pt x="938917" y="216663"/>
                      </a:moveTo>
                      <a:lnTo>
                        <a:pt x="938917" y="0"/>
                      </a:lnTo>
                      <a:lnTo>
                        <a:pt x="113764" y="0"/>
                      </a:lnTo>
                      <a:cubicBezTo>
                        <a:pt x="113633" y="0"/>
                        <a:pt x="113633" y="0"/>
                        <a:pt x="113633" y="0"/>
                      </a:cubicBezTo>
                      <a:lnTo>
                        <a:pt x="113502" y="0"/>
                      </a:lnTo>
                      <a:lnTo>
                        <a:pt x="111146" y="0"/>
                      </a:lnTo>
                      <a:lnTo>
                        <a:pt x="111015" y="131"/>
                      </a:lnTo>
                      <a:cubicBezTo>
                        <a:pt x="49878" y="1571"/>
                        <a:pt x="785" y="51057"/>
                        <a:pt x="131" y="112324"/>
                      </a:cubicBezTo>
                      <a:lnTo>
                        <a:pt x="0" y="112455"/>
                      </a:lnTo>
                      <a:lnTo>
                        <a:pt x="0" y="216663"/>
                      </a:lnTo>
                      <a:lnTo>
                        <a:pt x="350065" y="216663"/>
                      </a:lnTo>
                      <a:lnTo>
                        <a:pt x="350065" y="1154271"/>
                      </a:lnTo>
                      <a:lnTo>
                        <a:pt x="462389" y="1154271"/>
                      </a:lnTo>
                      <a:lnTo>
                        <a:pt x="462520" y="1154140"/>
                      </a:lnTo>
                      <a:cubicBezTo>
                        <a:pt x="463044" y="1154140"/>
                        <a:pt x="463567" y="1154271"/>
                        <a:pt x="464091" y="1154271"/>
                      </a:cubicBezTo>
                      <a:cubicBezTo>
                        <a:pt x="526799" y="1154271"/>
                        <a:pt x="577594" y="1103476"/>
                        <a:pt x="577594" y="1040637"/>
                      </a:cubicBezTo>
                      <a:cubicBezTo>
                        <a:pt x="577594" y="1037495"/>
                        <a:pt x="577332" y="1034484"/>
                        <a:pt x="577070" y="1031473"/>
                      </a:cubicBezTo>
                      <a:lnTo>
                        <a:pt x="577070" y="216663"/>
                      </a:lnTo>
                      <a:lnTo>
                        <a:pt x="938917" y="216663"/>
                      </a:lnTo>
                      <a:close/>
                    </a:path>
                  </a:pathLst>
                </a:custGeom>
                <a:grpFill/>
                <a:ln w="1307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t-BR"/>
                </a:p>
              </p:txBody>
            </p:sp>
            <p:sp>
              <p:nvSpPr>
                <p:cNvPr id="49" name="Forma Livre: Forma 48">
                  <a:extLst>
                    <a:ext uri="{FF2B5EF4-FFF2-40B4-BE49-F238E27FC236}">
                      <a16:creationId xmlns:a16="http://schemas.microsoft.com/office/drawing/2014/main" id="{04D31852-D013-47DF-AF7E-C9D4A02E05CE}"/>
                    </a:ext>
                  </a:extLst>
                </p:cNvPr>
                <p:cNvSpPr/>
                <p:nvPr/>
              </p:nvSpPr>
              <p:spPr>
                <a:xfrm>
                  <a:off x="5148455" y="4744219"/>
                  <a:ext cx="757469" cy="1157020"/>
                </a:xfrm>
                <a:custGeom>
                  <a:avLst/>
                  <a:gdLst>
                    <a:gd name="connsiteX0" fmla="*/ 471161 w 757469"/>
                    <a:gd name="connsiteY0" fmla="*/ 474433 h 1157020"/>
                    <a:gd name="connsiteX1" fmla="*/ 266672 w 757469"/>
                    <a:gd name="connsiteY1" fmla="*/ 316289 h 1157020"/>
                    <a:gd name="connsiteX2" fmla="*/ 427042 w 757469"/>
                    <a:gd name="connsiteY2" fmla="*/ 208023 h 1157020"/>
                    <a:gd name="connsiteX3" fmla="*/ 619879 w 757469"/>
                    <a:gd name="connsiteY3" fmla="*/ 244548 h 1157020"/>
                    <a:gd name="connsiteX4" fmla="*/ 662688 w 757469"/>
                    <a:gd name="connsiteY4" fmla="*/ 157621 h 1157020"/>
                    <a:gd name="connsiteX5" fmla="*/ 712566 w 757469"/>
                    <a:gd name="connsiteY5" fmla="*/ 56293 h 1157020"/>
                    <a:gd name="connsiteX6" fmla="*/ 431886 w 757469"/>
                    <a:gd name="connsiteY6" fmla="*/ 0 h 1157020"/>
                    <a:gd name="connsiteX7" fmla="*/ 14662 w 757469"/>
                    <a:gd name="connsiteY7" fmla="*/ 338021 h 1157020"/>
                    <a:gd name="connsiteX8" fmla="*/ 317336 w 757469"/>
                    <a:gd name="connsiteY8" fmla="*/ 669365 h 1157020"/>
                    <a:gd name="connsiteX9" fmla="*/ 502187 w 757469"/>
                    <a:gd name="connsiteY9" fmla="*/ 827509 h 1157020"/>
                    <a:gd name="connsiteX10" fmla="*/ 327155 w 757469"/>
                    <a:gd name="connsiteY10" fmla="*/ 948997 h 1157020"/>
                    <a:gd name="connsiteX11" fmla="*/ 50664 w 757469"/>
                    <a:gd name="connsiteY11" fmla="*/ 879089 h 1157020"/>
                    <a:gd name="connsiteX12" fmla="*/ 0 w 757469"/>
                    <a:gd name="connsiteY12" fmla="*/ 1088814 h 1157020"/>
                    <a:gd name="connsiteX13" fmla="*/ 312492 w 757469"/>
                    <a:gd name="connsiteY13" fmla="*/ 1157020 h 1157020"/>
                    <a:gd name="connsiteX14" fmla="*/ 757470 w 757469"/>
                    <a:gd name="connsiteY14" fmla="*/ 809050 h 1157020"/>
                    <a:gd name="connsiteX15" fmla="*/ 471161 w 757469"/>
                    <a:gd name="connsiteY15" fmla="*/ 474433 h 115702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</a:cxnLst>
                  <a:rect l="l" t="t" r="r" b="b"/>
                  <a:pathLst>
                    <a:path w="757469" h="1157020">
                      <a:moveTo>
                        <a:pt x="471161" y="474433"/>
                      </a:moveTo>
                      <a:cubicBezTo>
                        <a:pt x="328726" y="419449"/>
                        <a:pt x="266672" y="387899"/>
                        <a:pt x="266672" y="316289"/>
                      </a:cubicBezTo>
                      <a:cubicBezTo>
                        <a:pt x="266672" y="258032"/>
                        <a:pt x="319038" y="208023"/>
                        <a:pt x="427042" y="208023"/>
                      </a:cubicBezTo>
                      <a:cubicBezTo>
                        <a:pt x="508995" y="208023"/>
                        <a:pt x="573928" y="226220"/>
                        <a:pt x="619879" y="244548"/>
                      </a:cubicBezTo>
                      <a:lnTo>
                        <a:pt x="662688" y="157621"/>
                      </a:lnTo>
                      <a:lnTo>
                        <a:pt x="712566" y="56293"/>
                      </a:lnTo>
                      <a:cubicBezTo>
                        <a:pt x="647109" y="26445"/>
                        <a:pt x="555862" y="0"/>
                        <a:pt x="431886" y="0"/>
                      </a:cubicBezTo>
                      <a:cubicBezTo>
                        <a:pt x="171759" y="0"/>
                        <a:pt x="14662" y="146493"/>
                        <a:pt x="14662" y="338021"/>
                      </a:cubicBezTo>
                      <a:cubicBezTo>
                        <a:pt x="14662" y="501140"/>
                        <a:pt x="134056" y="604431"/>
                        <a:pt x="317336" y="669365"/>
                      </a:cubicBezTo>
                      <a:cubicBezTo>
                        <a:pt x="449822" y="717672"/>
                        <a:pt x="502187" y="757601"/>
                        <a:pt x="502187" y="827509"/>
                      </a:cubicBezTo>
                      <a:cubicBezTo>
                        <a:pt x="502187" y="900821"/>
                        <a:pt x="441574" y="948997"/>
                        <a:pt x="327155" y="948997"/>
                      </a:cubicBezTo>
                      <a:cubicBezTo>
                        <a:pt x="220852" y="948997"/>
                        <a:pt x="117692" y="914043"/>
                        <a:pt x="50664" y="879089"/>
                      </a:cubicBezTo>
                      <a:lnTo>
                        <a:pt x="0" y="1088814"/>
                      </a:lnTo>
                      <a:cubicBezTo>
                        <a:pt x="62184" y="1123768"/>
                        <a:pt x="186553" y="1157020"/>
                        <a:pt x="312492" y="1157020"/>
                      </a:cubicBezTo>
                      <a:cubicBezTo>
                        <a:pt x="615166" y="1157020"/>
                        <a:pt x="757470" y="997174"/>
                        <a:pt x="757470" y="809050"/>
                      </a:cubicBezTo>
                      <a:cubicBezTo>
                        <a:pt x="757470" y="650906"/>
                        <a:pt x="665830" y="547614"/>
                        <a:pt x="471161" y="474433"/>
                      </a:cubicBezTo>
                    </a:path>
                  </a:pathLst>
                </a:custGeom>
                <a:grpFill/>
                <a:ln w="1307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t-BR"/>
                </a:p>
              </p:txBody>
            </p:sp>
            <p:sp>
              <p:nvSpPr>
                <p:cNvPr id="50" name="Forma Livre: Forma 49">
                  <a:extLst>
                    <a:ext uri="{FF2B5EF4-FFF2-40B4-BE49-F238E27FC236}">
                      <a16:creationId xmlns:a16="http://schemas.microsoft.com/office/drawing/2014/main" id="{9F263A86-8EB8-4BFE-998D-1D6D3E1C8323}"/>
                    </a:ext>
                  </a:extLst>
                </p:cNvPr>
                <p:cNvSpPr/>
                <p:nvPr/>
              </p:nvSpPr>
              <p:spPr>
                <a:xfrm>
                  <a:off x="3104230" y="4746444"/>
                  <a:ext cx="891002" cy="1152307"/>
                </a:xfrm>
                <a:custGeom>
                  <a:avLst/>
                  <a:gdLst>
                    <a:gd name="connsiteX0" fmla="*/ 844790 w 891002"/>
                    <a:gd name="connsiteY0" fmla="*/ 945201 h 1152307"/>
                    <a:gd name="connsiteX1" fmla="*/ 794911 w 891002"/>
                    <a:gd name="connsiteY1" fmla="*/ 854870 h 1152307"/>
                    <a:gd name="connsiteX2" fmla="*/ 789020 w 891002"/>
                    <a:gd name="connsiteY2" fmla="*/ 848324 h 1152307"/>
                    <a:gd name="connsiteX3" fmla="*/ 446025 w 891002"/>
                    <a:gd name="connsiteY3" fmla="*/ 896370 h 1152307"/>
                    <a:gd name="connsiteX4" fmla="*/ 230278 w 891002"/>
                    <a:gd name="connsiteY4" fmla="*/ 577070 h 1152307"/>
                    <a:gd name="connsiteX5" fmla="*/ 427828 w 891002"/>
                    <a:gd name="connsiteY5" fmla="*/ 265625 h 1152307"/>
                    <a:gd name="connsiteX6" fmla="*/ 789544 w 891002"/>
                    <a:gd name="connsiteY6" fmla="*/ 306208 h 1152307"/>
                    <a:gd name="connsiteX7" fmla="*/ 796220 w 891002"/>
                    <a:gd name="connsiteY7" fmla="*/ 298746 h 1152307"/>
                    <a:gd name="connsiteX8" fmla="*/ 844790 w 891002"/>
                    <a:gd name="connsiteY8" fmla="*/ 211034 h 1152307"/>
                    <a:gd name="connsiteX9" fmla="*/ 891002 w 891002"/>
                    <a:gd name="connsiteY9" fmla="*/ 127510 h 1152307"/>
                    <a:gd name="connsiteX10" fmla="*/ 547745 w 891002"/>
                    <a:gd name="connsiteY10" fmla="*/ 0 h 1152307"/>
                    <a:gd name="connsiteX11" fmla="*/ 0 w 891002"/>
                    <a:gd name="connsiteY11" fmla="*/ 576154 h 1152307"/>
                    <a:gd name="connsiteX12" fmla="*/ 547745 w 891002"/>
                    <a:gd name="connsiteY12" fmla="*/ 1152307 h 1152307"/>
                    <a:gd name="connsiteX13" fmla="*/ 889431 w 891002"/>
                    <a:gd name="connsiteY13" fmla="*/ 1026106 h 1152307"/>
                    <a:gd name="connsiteX14" fmla="*/ 844790 w 891002"/>
                    <a:gd name="connsiteY14" fmla="*/ 945201 h 115230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891002" h="1152307">
                      <a:moveTo>
                        <a:pt x="844790" y="945201"/>
                      </a:moveTo>
                      <a:lnTo>
                        <a:pt x="794911" y="854870"/>
                      </a:lnTo>
                      <a:lnTo>
                        <a:pt x="789020" y="848324"/>
                      </a:lnTo>
                      <a:cubicBezTo>
                        <a:pt x="730371" y="894144"/>
                        <a:pt x="585710" y="959863"/>
                        <a:pt x="446025" y="896370"/>
                      </a:cubicBezTo>
                      <a:cubicBezTo>
                        <a:pt x="319562" y="845182"/>
                        <a:pt x="230278" y="721468"/>
                        <a:pt x="230278" y="577070"/>
                      </a:cubicBezTo>
                      <a:cubicBezTo>
                        <a:pt x="230278" y="439610"/>
                        <a:pt x="311052" y="320871"/>
                        <a:pt x="427828" y="265625"/>
                      </a:cubicBezTo>
                      <a:cubicBezTo>
                        <a:pt x="463960" y="243370"/>
                        <a:pt x="644491" y="191528"/>
                        <a:pt x="789544" y="306208"/>
                      </a:cubicBezTo>
                      <a:lnTo>
                        <a:pt x="796220" y="298746"/>
                      </a:lnTo>
                      <a:lnTo>
                        <a:pt x="844790" y="211034"/>
                      </a:lnTo>
                      <a:lnTo>
                        <a:pt x="891002" y="127510"/>
                      </a:lnTo>
                      <a:cubicBezTo>
                        <a:pt x="797137" y="47784"/>
                        <a:pt x="677743" y="0"/>
                        <a:pt x="547745" y="0"/>
                      </a:cubicBezTo>
                      <a:cubicBezTo>
                        <a:pt x="245202" y="0"/>
                        <a:pt x="0" y="257901"/>
                        <a:pt x="0" y="576154"/>
                      </a:cubicBezTo>
                      <a:cubicBezTo>
                        <a:pt x="0" y="894275"/>
                        <a:pt x="245202" y="1152307"/>
                        <a:pt x="547745" y="1152307"/>
                      </a:cubicBezTo>
                      <a:cubicBezTo>
                        <a:pt x="677088" y="1152307"/>
                        <a:pt x="795828" y="1105047"/>
                        <a:pt x="889431" y="1026106"/>
                      </a:cubicBezTo>
                      <a:lnTo>
                        <a:pt x="844790" y="945201"/>
                      </a:lnTo>
                      <a:close/>
                    </a:path>
                  </a:pathLst>
                </a:custGeom>
                <a:grpFill/>
                <a:ln w="1307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t-BR"/>
                </a:p>
              </p:txBody>
            </p:sp>
          </p:grpSp>
        </p:grpSp>
        <p:grpSp>
          <p:nvGrpSpPr>
            <p:cNvPr id="41" name="Agrupar 40">
              <a:extLst>
                <a:ext uri="{FF2B5EF4-FFF2-40B4-BE49-F238E27FC236}">
                  <a16:creationId xmlns:a16="http://schemas.microsoft.com/office/drawing/2014/main" id="{575E3448-ACAB-4D6E-88D6-F95BFAE7C0B3}"/>
                </a:ext>
              </a:extLst>
            </p:cNvPr>
            <p:cNvGrpSpPr/>
            <p:nvPr userDrawn="1"/>
          </p:nvGrpSpPr>
          <p:grpSpPr>
            <a:xfrm>
              <a:off x="6508522" y="1304702"/>
              <a:ext cx="3708400" cy="1203547"/>
              <a:chOff x="10666538" y="1304702"/>
              <a:chExt cx="3708400" cy="1203547"/>
            </a:xfrm>
          </p:grpSpPr>
          <p:pic>
            <p:nvPicPr>
              <p:cNvPr id="42" name="Picture 2" descr="ICTS | Conheça a Protiviti">
                <a:extLst>
                  <a:ext uri="{FF2B5EF4-FFF2-40B4-BE49-F238E27FC236}">
                    <a16:creationId xmlns:a16="http://schemas.microsoft.com/office/drawing/2014/main" id="{42CB1869-0AB4-44CC-9B76-93AAC2FB885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35" cstate="hq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b="16575"/>
              <a:stretch/>
            </p:blipFill>
            <p:spPr bwMode="auto">
              <a:xfrm>
                <a:off x="10666538" y="1304703"/>
                <a:ext cx="3708400" cy="1076358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43" name="Picture 2" descr="ICTS | Conheça a Protiviti">
                <a:extLst>
                  <a:ext uri="{FF2B5EF4-FFF2-40B4-BE49-F238E27FC236}">
                    <a16:creationId xmlns:a16="http://schemas.microsoft.com/office/drawing/2014/main" id="{30077EF6-78B2-41B1-941B-A636DB7C055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35" cstate="hq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96610" b="6717"/>
              <a:stretch/>
            </p:blipFill>
            <p:spPr bwMode="auto">
              <a:xfrm>
                <a:off x="10666538" y="1304702"/>
                <a:ext cx="125712" cy="1203547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</p:grpSp>
      <p:sp>
        <p:nvSpPr>
          <p:cNvPr id="52" name="CaixaDeTexto 39">
            <a:extLst>
              <a:ext uri="{FF2B5EF4-FFF2-40B4-BE49-F238E27FC236}">
                <a16:creationId xmlns:a16="http://schemas.microsoft.com/office/drawing/2014/main" id="{1D88439F-95EF-44BB-A22A-030F28CDE541}"/>
              </a:ext>
            </a:extLst>
          </p:cNvPr>
          <p:cNvSpPr txBox="1"/>
          <p:nvPr/>
        </p:nvSpPr>
        <p:spPr>
          <a:xfrm>
            <a:off x="2822713" y="5328589"/>
            <a:ext cx="6546574" cy="954107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 algn="ctr" defTabSz="685577">
              <a:lnSpc>
                <a:spcPct val="100000"/>
              </a:lnSpc>
              <a:defRPr sz="1200" b="1" i="0">
                <a:solidFill>
                  <a:srgbClr val="3E7998"/>
                </a:solidFill>
                <a:effectLst/>
                <a:latin typeface="+mj-lt"/>
              </a:defRPr>
            </a:lvl1pPr>
          </a:lstStyle>
          <a:p>
            <a:r>
              <a:rPr lang="pt-BR" sz="1400" b="0" dirty="0">
                <a:solidFill>
                  <a:schemeClr val="bg1"/>
                </a:solidFill>
              </a:rPr>
              <a:t>A Protiviti Inc. (www.protiviti.com) é uma empresa global com 85 escritórios em 25 países e mais de 7.000 profissionais que atendem a 60% das empresas da FORTUNE 1000®. Reconhecida como Great Place To Work e com faturamento anual superior a USD 1,5 bilhão, atua por meio de uma rede de subsidiárias e firmas-membro independentes.</a:t>
            </a:r>
          </a:p>
        </p:txBody>
      </p:sp>
    </p:spTree>
    <p:extLst>
      <p:ext uri="{BB962C8B-B14F-4D97-AF65-F5344CB8AC3E}">
        <p14:creationId xmlns:p14="http://schemas.microsoft.com/office/powerpoint/2010/main" val="19618272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Retângulo 66">
            <a:extLst>
              <a:ext uri="{FF2B5EF4-FFF2-40B4-BE49-F238E27FC236}">
                <a16:creationId xmlns:a16="http://schemas.microsoft.com/office/drawing/2014/main" id="{A23A4786-8967-4398-A09C-7F26C7555113}"/>
              </a:ext>
            </a:extLst>
          </p:cNvPr>
          <p:cNvSpPr/>
          <p:nvPr/>
        </p:nvSpPr>
        <p:spPr>
          <a:xfrm>
            <a:off x="0" y="0"/>
            <a:ext cx="12199174" cy="6858000"/>
          </a:xfrm>
          <a:prstGeom prst="rect">
            <a:avLst/>
          </a:prstGeom>
          <a:gradFill>
            <a:gsLst>
              <a:gs pos="100000">
                <a:srgbClr val="00B9CE"/>
              </a:gs>
              <a:gs pos="24000">
                <a:srgbClr val="4D8BA6"/>
              </a:gs>
            </a:gsLst>
            <a:lin ang="5400000" scaled="0"/>
          </a:gradFill>
          <a:ln w="57150">
            <a:noFill/>
          </a:ln>
          <a:effectLst>
            <a:outerShdw blurRad="127000" dist="762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>
              <a:lnSpc>
                <a:spcPts val="1400"/>
              </a:lnSpc>
            </a:pPr>
            <a:endParaRPr lang="pt-BR" dirty="0"/>
          </a:p>
        </p:txBody>
      </p:sp>
      <p:sp>
        <p:nvSpPr>
          <p:cNvPr id="100" name="Retângulo 11">
            <a:extLst>
              <a:ext uri="{FF2B5EF4-FFF2-40B4-BE49-F238E27FC236}">
                <a16:creationId xmlns:a16="http://schemas.microsoft.com/office/drawing/2014/main" id="{1A8E689E-94E3-495D-A0C3-758C60A512BE}"/>
              </a:ext>
            </a:extLst>
          </p:cNvPr>
          <p:cNvSpPr/>
          <p:nvPr/>
        </p:nvSpPr>
        <p:spPr>
          <a:xfrm>
            <a:off x="0" y="1540525"/>
            <a:ext cx="12192000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914377">
              <a:buClr>
                <a:srgbClr val="02BDD2"/>
              </a:buClr>
              <a:defRPr/>
            </a:pPr>
            <a:r>
              <a:rPr lang="pt-BR" sz="2100" b="1" kern="0" dirty="0">
                <a:solidFill>
                  <a:schemeClr val="bg1"/>
                </a:solidFill>
                <a:ea typeface="Times New Roman" panose="02020603050405020304" pitchFamily="18" charset="0"/>
                <a:cs typeface="Calibri" panose="020F0502020204030204" pitchFamily="34" charset="0"/>
              </a:rPr>
              <a:t>Plataforma de soluções digitais para governança, riscos, compliance, cibersegurança, privacidade e ESG.</a:t>
            </a:r>
          </a:p>
        </p:txBody>
      </p:sp>
      <p:grpSp>
        <p:nvGrpSpPr>
          <p:cNvPr id="66" name="Agrupar 65">
            <a:extLst>
              <a:ext uri="{FF2B5EF4-FFF2-40B4-BE49-F238E27FC236}">
                <a16:creationId xmlns:a16="http://schemas.microsoft.com/office/drawing/2014/main" id="{B195858D-30F8-4A0C-AFEB-C27EF1231569}"/>
              </a:ext>
            </a:extLst>
          </p:cNvPr>
          <p:cNvGrpSpPr/>
          <p:nvPr/>
        </p:nvGrpSpPr>
        <p:grpSpPr>
          <a:xfrm>
            <a:off x="283686" y="-5904"/>
            <a:ext cx="11610111" cy="1493718"/>
            <a:chOff x="283686" y="-5904"/>
            <a:chExt cx="11610111" cy="1493718"/>
          </a:xfrm>
        </p:grpSpPr>
        <p:pic>
          <p:nvPicPr>
            <p:cNvPr id="70" name="Imagem 69">
              <a:extLst>
                <a:ext uri="{FF2B5EF4-FFF2-40B4-BE49-F238E27FC236}">
                  <a16:creationId xmlns:a16="http://schemas.microsoft.com/office/drawing/2014/main" id="{64B59D5D-B829-4D93-B7B4-02DB9A4B383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colorTemperature colorTemp="3820"/>
                      </a14:imgEffect>
                      <a14:imgEffect>
                        <a14:saturation sat="0"/>
                      </a14:imgEffect>
                      <a14:imgEffect>
                        <a14:brightnessContrast bright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77350" b="634"/>
            <a:stretch/>
          </p:blipFill>
          <p:spPr>
            <a:xfrm>
              <a:off x="298200" y="-5904"/>
              <a:ext cx="11595597" cy="1487144"/>
            </a:xfrm>
            <a:prstGeom prst="rect">
              <a:avLst/>
            </a:prstGeom>
          </p:spPr>
        </p:pic>
        <p:pic>
          <p:nvPicPr>
            <p:cNvPr id="71" name="Imagem 70">
              <a:extLst>
                <a:ext uri="{FF2B5EF4-FFF2-40B4-BE49-F238E27FC236}">
                  <a16:creationId xmlns:a16="http://schemas.microsoft.com/office/drawing/2014/main" id="{3D65F7A8-5F84-4CEA-9AE9-ACBECA885A3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colorTemperature colorTemp="3820"/>
                      </a14:imgEffect>
                      <a14:imgEffect>
                        <a14:saturation sat="0"/>
                      </a14:imgEffect>
                      <a14:imgEffect>
                        <a14:brightnessContrast bright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77350" b="634"/>
            <a:stretch/>
          </p:blipFill>
          <p:spPr>
            <a:xfrm>
              <a:off x="283686" y="670"/>
              <a:ext cx="11595597" cy="1487144"/>
            </a:xfrm>
            <a:prstGeom prst="rect">
              <a:avLst/>
            </a:prstGeom>
          </p:spPr>
        </p:pic>
      </p:grpSp>
      <p:pic>
        <p:nvPicPr>
          <p:cNvPr id="3" name="Gráfico 2">
            <a:extLst>
              <a:ext uri="{FF2B5EF4-FFF2-40B4-BE49-F238E27FC236}">
                <a16:creationId xmlns:a16="http://schemas.microsoft.com/office/drawing/2014/main" id="{2AD6D3C0-44EE-4BDF-A4A9-41AFBDE094A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008614" y="308653"/>
            <a:ext cx="2286742" cy="667687"/>
          </a:xfrm>
          <a:prstGeom prst="rect">
            <a:avLst/>
          </a:prstGeom>
        </p:spPr>
      </p:pic>
      <p:sp>
        <p:nvSpPr>
          <p:cNvPr id="72" name="Retângulo 169">
            <a:extLst>
              <a:ext uri="{FF2B5EF4-FFF2-40B4-BE49-F238E27FC236}">
                <a16:creationId xmlns:a16="http://schemas.microsoft.com/office/drawing/2014/main" id="{9C9049A4-7A38-46D4-B6AA-9E84D57A08A8}"/>
              </a:ext>
            </a:extLst>
          </p:cNvPr>
          <p:cNvSpPr/>
          <p:nvPr/>
        </p:nvSpPr>
        <p:spPr>
          <a:xfrm>
            <a:off x="4918212" y="3459042"/>
            <a:ext cx="2243604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609585"/>
            <a:r>
              <a:rPr lang="pt-BR" sz="2500" b="1" dirty="0">
                <a:solidFill>
                  <a:schemeClr val="bg1"/>
                </a:solidFill>
                <a:latin typeface="Calibri" panose="020F0502020204030204" pitchFamily="34" charset="0"/>
                <a:ea typeface="Lato" panose="020F0502020204030203" pitchFamily="34" charset="0"/>
                <a:cs typeface="Calibri" panose="020F0502020204030204" pitchFamily="34" charset="0"/>
              </a:rPr>
              <a:t>GERENCIE</a:t>
            </a:r>
          </a:p>
        </p:txBody>
      </p:sp>
      <p:sp>
        <p:nvSpPr>
          <p:cNvPr id="74" name="Retângulo 169">
            <a:extLst>
              <a:ext uri="{FF2B5EF4-FFF2-40B4-BE49-F238E27FC236}">
                <a16:creationId xmlns:a16="http://schemas.microsoft.com/office/drawing/2014/main" id="{6ACB03A2-4455-47F3-8DF3-D2B22AE13254}"/>
              </a:ext>
            </a:extLst>
          </p:cNvPr>
          <p:cNvSpPr/>
          <p:nvPr/>
        </p:nvSpPr>
        <p:spPr>
          <a:xfrm>
            <a:off x="4870527" y="3998516"/>
            <a:ext cx="2450946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defTabSz="609585">
              <a:buClr>
                <a:srgbClr val="00DAF8"/>
              </a:buClr>
              <a:buFont typeface="Arial" panose="020B0604020202020204" pitchFamily="34" charset="0"/>
              <a:buChar char="•"/>
            </a:pPr>
            <a:r>
              <a:rPr lang="pt-BR" sz="1400" dirty="0">
                <a:solidFill>
                  <a:schemeClr val="bg1"/>
                </a:solidFill>
                <a:latin typeface="Calibri" panose="020F0502020204030204" pitchFamily="34" charset="0"/>
                <a:ea typeface="Lato" panose="020F0502020204030203" pitchFamily="34" charset="0"/>
                <a:cs typeface="Calibri" panose="020F0502020204030204" pitchFamily="34" charset="0"/>
              </a:rPr>
              <a:t>Governança dos programas de Ética &amp; Compliance, Privacidade e ESG</a:t>
            </a:r>
          </a:p>
          <a:p>
            <a:pPr marL="285750" indent="-285750" defTabSz="609585">
              <a:buClr>
                <a:srgbClr val="00DAF8"/>
              </a:buClr>
              <a:buFont typeface="Arial" panose="020B0604020202020204" pitchFamily="34" charset="0"/>
              <a:buChar char="•"/>
            </a:pPr>
            <a:r>
              <a:rPr lang="pt-BR" sz="1400" dirty="0">
                <a:solidFill>
                  <a:schemeClr val="bg1"/>
                </a:solidFill>
                <a:latin typeface="Calibri" panose="020F0502020204030204" pitchFamily="34" charset="0"/>
                <a:ea typeface="Lato" panose="020F0502020204030203" pitchFamily="34" charset="0"/>
                <a:cs typeface="Calibri" panose="020F0502020204030204" pitchFamily="34" charset="0"/>
              </a:rPr>
              <a:t>Gestão de incidentes</a:t>
            </a:r>
          </a:p>
          <a:p>
            <a:pPr marL="285750" indent="-285750" defTabSz="609585">
              <a:buClr>
                <a:srgbClr val="00DAF8"/>
              </a:buClr>
              <a:buFont typeface="Arial" panose="020B0604020202020204" pitchFamily="34" charset="0"/>
              <a:buChar char="•"/>
            </a:pPr>
            <a:r>
              <a:rPr lang="pt-BR" sz="1400" dirty="0">
                <a:solidFill>
                  <a:schemeClr val="bg1"/>
                </a:solidFill>
                <a:latin typeface="Calibri" panose="020F0502020204030204" pitchFamily="34" charset="0"/>
                <a:ea typeface="Lato" panose="020F0502020204030203" pitchFamily="34" charset="0"/>
                <a:cs typeface="Calibri" panose="020F0502020204030204" pitchFamily="34" charset="0"/>
              </a:rPr>
              <a:t>Continuidade de negócios</a:t>
            </a:r>
          </a:p>
        </p:txBody>
      </p:sp>
      <p:grpSp>
        <p:nvGrpSpPr>
          <p:cNvPr id="18" name="Gráfico 29">
            <a:extLst>
              <a:ext uri="{FF2B5EF4-FFF2-40B4-BE49-F238E27FC236}">
                <a16:creationId xmlns:a16="http://schemas.microsoft.com/office/drawing/2014/main" id="{25F19570-B149-4B48-B4F7-440DCD0504AE}"/>
              </a:ext>
            </a:extLst>
          </p:cNvPr>
          <p:cNvGrpSpPr/>
          <p:nvPr/>
        </p:nvGrpSpPr>
        <p:grpSpPr>
          <a:xfrm flipV="1">
            <a:off x="3986159" y="2415823"/>
            <a:ext cx="4140000" cy="4140000"/>
            <a:chOff x="4422935" y="1944421"/>
            <a:chExt cx="3493972" cy="3486324"/>
          </a:xfrm>
        </p:grpSpPr>
        <p:sp>
          <p:nvSpPr>
            <p:cNvPr id="21" name="Forma Livre: Forma 20">
              <a:extLst>
                <a:ext uri="{FF2B5EF4-FFF2-40B4-BE49-F238E27FC236}">
                  <a16:creationId xmlns:a16="http://schemas.microsoft.com/office/drawing/2014/main" id="{E19203B5-1586-4AF7-B912-7F29094F29F0}"/>
                </a:ext>
              </a:extLst>
            </p:cNvPr>
            <p:cNvSpPr/>
            <p:nvPr/>
          </p:nvSpPr>
          <p:spPr>
            <a:xfrm>
              <a:off x="7560294" y="4419283"/>
              <a:ext cx="28845" cy="49943"/>
            </a:xfrm>
            <a:custGeom>
              <a:avLst/>
              <a:gdLst>
                <a:gd name="connsiteX0" fmla="*/ 0 w 28846"/>
                <a:gd name="connsiteY0" fmla="*/ 49943 h 49943"/>
                <a:gd name="connsiteX1" fmla="*/ 28847 w 28846"/>
                <a:gd name="connsiteY1" fmla="*/ 430 h 49943"/>
                <a:gd name="connsiteX2" fmla="*/ 27986 w 28846"/>
                <a:gd name="connsiteY2" fmla="*/ 0 h 49943"/>
                <a:gd name="connsiteX3" fmla="*/ 0 w 28846"/>
                <a:gd name="connsiteY3" fmla="*/ 49943 h 499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8846" h="49943">
                  <a:moveTo>
                    <a:pt x="0" y="49943"/>
                  </a:moveTo>
                  <a:lnTo>
                    <a:pt x="28847" y="430"/>
                  </a:lnTo>
                  <a:lnTo>
                    <a:pt x="27986" y="0"/>
                  </a:lnTo>
                  <a:cubicBezTo>
                    <a:pt x="18944" y="16361"/>
                    <a:pt x="9472" y="33152"/>
                    <a:pt x="0" y="49943"/>
                  </a:cubicBezTo>
                  <a:close/>
                </a:path>
              </a:pathLst>
            </a:custGeom>
            <a:solidFill>
              <a:srgbClr val="FFFFFF"/>
            </a:solidFill>
            <a:ln w="430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48" name="Forma Livre: Forma 47">
              <a:extLst>
                <a:ext uri="{FF2B5EF4-FFF2-40B4-BE49-F238E27FC236}">
                  <a16:creationId xmlns:a16="http://schemas.microsoft.com/office/drawing/2014/main" id="{00E28AC6-9F17-4EA9-A046-D96D1C510F41}"/>
                </a:ext>
              </a:extLst>
            </p:cNvPr>
            <p:cNvSpPr/>
            <p:nvPr/>
          </p:nvSpPr>
          <p:spPr>
            <a:xfrm>
              <a:off x="4422935" y="1944421"/>
              <a:ext cx="3493972" cy="3486324"/>
            </a:xfrm>
            <a:custGeom>
              <a:avLst/>
              <a:gdLst>
                <a:gd name="connsiteX0" fmla="*/ 3450529 w 3493971"/>
                <a:gd name="connsiteY0" fmla="*/ 1369646 h 3486324"/>
                <a:gd name="connsiteX1" fmla="*/ 3318782 w 3493971"/>
                <a:gd name="connsiteY1" fmla="*/ 1285259 h 3486324"/>
                <a:gd name="connsiteX2" fmla="*/ 3285629 w 3493971"/>
                <a:gd name="connsiteY2" fmla="*/ 1184080 h 3486324"/>
                <a:gd name="connsiteX3" fmla="*/ 3344614 w 3493971"/>
                <a:gd name="connsiteY3" fmla="*/ 1037263 h 3486324"/>
                <a:gd name="connsiteX4" fmla="*/ 1917780 w 3493971"/>
                <a:gd name="connsiteY4" fmla="*/ 505 h 3486324"/>
                <a:gd name="connsiteX5" fmla="*/ 1796366 w 3493971"/>
                <a:gd name="connsiteY5" fmla="*/ 106850 h 3486324"/>
                <a:gd name="connsiteX6" fmla="*/ 1746853 w 3493971"/>
                <a:gd name="connsiteY6" fmla="*/ 105989 h 3486324"/>
                <a:gd name="connsiteX7" fmla="*/ 1696909 w 3493971"/>
                <a:gd name="connsiteY7" fmla="*/ 106850 h 3486324"/>
                <a:gd name="connsiteX8" fmla="*/ 1575925 w 3493971"/>
                <a:gd name="connsiteY8" fmla="*/ 7394 h 3486324"/>
                <a:gd name="connsiteX9" fmla="*/ 149091 w 3493971"/>
                <a:gd name="connsiteY9" fmla="*/ 1044152 h 3486324"/>
                <a:gd name="connsiteX10" fmla="*/ 205923 w 3493971"/>
                <a:gd name="connsiteY10" fmla="*/ 1190108 h 3486324"/>
                <a:gd name="connsiteX11" fmla="*/ 177077 w 3493971"/>
                <a:gd name="connsiteY11" fmla="*/ 1278800 h 3486324"/>
                <a:gd name="connsiteX12" fmla="*/ 43607 w 3493971"/>
                <a:gd name="connsiteY12" fmla="*/ 1362757 h 3486324"/>
                <a:gd name="connsiteX13" fmla="*/ 588680 w 3493971"/>
                <a:gd name="connsiteY13" fmla="*/ 3040170 h 3486324"/>
                <a:gd name="connsiteX14" fmla="*/ 741525 w 3493971"/>
                <a:gd name="connsiteY14" fmla="*/ 3034573 h 3486324"/>
                <a:gd name="connsiteX15" fmla="*/ 823329 w 3493971"/>
                <a:gd name="connsiteY15" fmla="*/ 3094419 h 3486324"/>
                <a:gd name="connsiteX16" fmla="*/ 865522 w 3493971"/>
                <a:gd name="connsiteY16" fmla="*/ 3241235 h 3486324"/>
                <a:gd name="connsiteX17" fmla="*/ 2629045 w 3493971"/>
                <a:gd name="connsiteY17" fmla="*/ 3241235 h 3486324"/>
                <a:gd name="connsiteX18" fmla="*/ 2671238 w 3493971"/>
                <a:gd name="connsiteY18" fmla="*/ 3094419 h 3486324"/>
                <a:gd name="connsiteX19" fmla="*/ 2749167 w 3493971"/>
                <a:gd name="connsiteY19" fmla="*/ 3037587 h 3486324"/>
                <a:gd name="connsiteX20" fmla="*/ 2905887 w 3493971"/>
                <a:gd name="connsiteY20" fmla="*/ 3047059 h 3486324"/>
                <a:gd name="connsiteX21" fmla="*/ 3450529 w 3493971"/>
                <a:gd name="connsiteY21" fmla="*/ 1369646 h 3486324"/>
                <a:gd name="connsiteX22" fmla="*/ 1746853 w 3493971"/>
                <a:gd name="connsiteY22" fmla="*/ 3213680 h 3486324"/>
                <a:gd name="connsiteX23" fmla="*/ 276103 w 3493971"/>
                <a:gd name="connsiteY23" fmla="*/ 1742931 h 3486324"/>
                <a:gd name="connsiteX24" fmla="*/ 1746853 w 3493971"/>
                <a:gd name="connsiteY24" fmla="*/ 272181 h 3486324"/>
                <a:gd name="connsiteX25" fmla="*/ 3217603 w 3493971"/>
                <a:gd name="connsiteY25" fmla="*/ 1742931 h 3486324"/>
                <a:gd name="connsiteX26" fmla="*/ 1746853 w 3493971"/>
                <a:gd name="connsiteY26" fmla="*/ 3213680 h 34863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3493971" h="3486324">
                  <a:moveTo>
                    <a:pt x="3450529" y="1369646"/>
                  </a:moveTo>
                  <a:cubicBezTo>
                    <a:pt x="3436752" y="1309369"/>
                    <a:pt x="3377767" y="1271912"/>
                    <a:pt x="3318782" y="1285259"/>
                  </a:cubicBezTo>
                  <a:cubicBezTo>
                    <a:pt x="3308879" y="1251245"/>
                    <a:pt x="3297685" y="1217232"/>
                    <a:pt x="3285629" y="1184080"/>
                  </a:cubicBezTo>
                  <a:cubicBezTo>
                    <a:pt x="3342462" y="1160830"/>
                    <a:pt x="3369586" y="1094957"/>
                    <a:pt x="3344614" y="1037263"/>
                  </a:cubicBezTo>
                  <a:cubicBezTo>
                    <a:pt x="3091022" y="449136"/>
                    <a:pt x="2555421" y="59921"/>
                    <a:pt x="1917780" y="505"/>
                  </a:cubicBezTo>
                  <a:cubicBezTo>
                    <a:pt x="1853629" y="-5523"/>
                    <a:pt x="1798088" y="43129"/>
                    <a:pt x="1796366" y="106850"/>
                  </a:cubicBezTo>
                  <a:cubicBezTo>
                    <a:pt x="1780005" y="106420"/>
                    <a:pt x="1763214" y="105989"/>
                    <a:pt x="1746853" y="105989"/>
                  </a:cubicBezTo>
                  <a:cubicBezTo>
                    <a:pt x="1730061" y="105989"/>
                    <a:pt x="1713270" y="106420"/>
                    <a:pt x="1696909" y="106850"/>
                  </a:cubicBezTo>
                  <a:cubicBezTo>
                    <a:pt x="1691312" y="46574"/>
                    <a:pt x="1637494" y="1366"/>
                    <a:pt x="1575925" y="7394"/>
                  </a:cubicBezTo>
                  <a:cubicBezTo>
                    <a:pt x="938285" y="66809"/>
                    <a:pt x="402684" y="456024"/>
                    <a:pt x="149091" y="1044152"/>
                  </a:cubicBezTo>
                  <a:cubicBezTo>
                    <a:pt x="124550" y="1100984"/>
                    <a:pt x="150813" y="1165997"/>
                    <a:pt x="205923" y="1190108"/>
                  </a:cubicBezTo>
                  <a:cubicBezTo>
                    <a:pt x="195590" y="1219385"/>
                    <a:pt x="185688" y="1249093"/>
                    <a:pt x="177077" y="1278800"/>
                  </a:cubicBezTo>
                  <a:cubicBezTo>
                    <a:pt x="117661" y="1264592"/>
                    <a:pt x="56954" y="1302050"/>
                    <a:pt x="43607" y="1362757"/>
                  </a:cubicBezTo>
                  <a:cubicBezTo>
                    <a:pt x="-97182" y="1987481"/>
                    <a:pt x="107759" y="2617372"/>
                    <a:pt x="588680" y="3040170"/>
                  </a:cubicBezTo>
                  <a:cubicBezTo>
                    <a:pt x="633888" y="3079780"/>
                    <a:pt x="701053" y="3076336"/>
                    <a:pt x="741525" y="3034573"/>
                  </a:cubicBezTo>
                  <a:cubicBezTo>
                    <a:pt x="768218" y="3055239"/>
                    <a:pt x="795343" y="3075475"/>
                    <a:pt x="823329" y="3094419"/>
                  </a:cubicBezTo>
                  <a:cubicBezTo>
                    <a:pt x="796204" y="3145654"/>
                    <a:pt x="813856" y="3210667"/>
                    <a:pt x="865522" y="3241235"/>
                  </a:cubicBezTo>
                  <a:cubicBezTo>
                    <a:pt x="1416192" y="3568021"/>
                    <a:pt x="2078374" y="3568021"/>
                    <a:pt x="2629045" y="3241235"/>
                  </a:cubicBezTo>
                  <a:cubicBezTo>
                    <a:pt x="2680710" y="3210667"/>
                    <a:pt x="2698363" y="3145654"/>
                    <a:pt x="2671238" y="3094419"/>
                  </a:cubicBezTo>
                  <a:cubicBezTo>
                    <a:pt x="2697932" y="3076336"/>
                    <a:pt x="2723765" y="3057392"/>
                    <a:pt x="2749167" y="3037587"/>
                  </a:cubicBezTo>
                  <a:cubicBezTo>
                    <a:pt x="2789208" y="3083225"/>
                    <a:pt x="2859387" y="3087961"/>
                    <a:pt x="2905887" y="3047059"/>
                  </a:cubicBezTo>
                  <a:cubicBezTo>
                    <a:pt x="3386378" y="2624261"/>
                    <a:pt x="3590888" y="1994370"/>
                    <a:pt x="3450529" y="1369646"/>
                  </a:cubicBezTo>
                  <a:close/>
                  <a:moveTo>
                    <a:pt x="1746853" y="3213680"/>
                  </a:moveTo>
                  <a:cubicBezTo>
                    <a:pt x="934840" y="3213680"/>
                    <a:pt x="276103" y="2555374"/>
                    <a:pt x="276103" y="1742931"/>
                  </a:cubicBezTo>
                  <a:cubicBezTo>
                    <a:pt x="276103" y="930488"/>
                    <a:pt x="934410" y="272181"/>
                    <a:pt x="1746853" y="272181"/>
                  </a:cubicBezTo>
                  <a:cubicBezTo>
                    <a:pt x="2559296" y="272181"/>
                    <a:pt x="3217603" y="930488"/>
                    <a:pt x="3217603" y="1742931"/>
                  </a:cubicBezTo>
                  <a:cubicBezTo>
                    <a:pt x="3217603" y="2555374"/>
                    <a:pt x="2558865" y="3213680"/>
                    <a:pt x="1746853" y="3213680"/>
                  </a:cubicBezTo>
                  <a:close/>
                </a:path>
              </a:pathLst>
            </a:custGeom>
            <a:solidFill>
              <a:schemeClr val="bg1"/>
            </a:solidFill>
            <a:ln w="430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 dirty="0"/>
            </a:p>
          </p:txBody>
        </p:sp>
      </p:grpSp>
      <p:sp>
        <p:nvSpPr>
          <p:cNvPr id="86" name="Retângulo 169">
            <a:extLst>
              <a:ext uri="{FF2B5EF4-FFF2-40B4-BE49-F238E27FC236}">
                <a16:creationId xmlns:a16="http://schemas.microsoft.com/office/drawing/2014/main" id="{57B99FA1-183E-4DDC-97CD-3F854B3C7D43}"/>
              </a:ext>
            </a:extLst>
          </p:cNvPr>
          <p:cNvSpPr/>
          <p:nvPr/>
        </p:nvSpPr>
        <p:spPr>
          <a:xfrm>
            <a:off x="407012" y="2640056"/>
            <a:ext cx="3208393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defTabSz="609585">
              <a:buClr>
                <a:srgbClr val="00DAF8"/>
              </a:buClr>
              <a:buFont typeface="Arial" panose="020B0604020202020204" pitchFamily="34" charset="0"/>
              <a:buChar char="•"/>
            </a:pPr>
            <a:r>
              <a:rPr lang="pt-BR" sz="1400" dirty="0">
                <a:solidFill>
                  <a:schemeClr val="bg1"/>
                </a:solidFill>
                <a:latin typeface="Calibri" panose="020F0502020204030204" pitchFamily="34" charset="0"/>
                <a:ea typeface="Lato" panose="020F0502020204030203" pitchFamily="34" charset="0"/>
                <a:cs typeface="Calibri" panose="020F0502020204030204" pitchFamily="34" charset="0"/>
              </a:rPr>
              <a:t>Canal de denúncias</a:t>
            </a:r>
          </a:p>
          <a:p>
            <a:pPr marL="285750" indent="-285750" defTabSz="609585">
              <a:buClr>
                <a:srgbClr val="00DAF8"/>
              </a:buClr>
              <a:buFont typeface="Arial" panose="020B0604020202020204" pitchFamily="34" charset="0"/>
              <a:buChar char="•"/>
            </a:pPr>
            <a:r>
              <a:rPr lang="pt-BR" sz="1400" dirty="0">
                <a:solidFill>
                  <a:schemeClr val="bg1"/>
                </a:solidFill>
                <a:latin typeface="Calibri" panose="020F0502020204030204" pitchFamily="34" charset="0"/>
                <a:ea typeface="Lato" panose="020F0502020204030203" pitchFamily="34" charset="0"/>
                <a:cs typeface="Calibri" panose="020F0502020204030204" pitchFamily="34" charset="0"/>
              </a:rPr>
              <a:t>Canal de combate à violência</a:t>
            </a:r>
            <a:br>
              <a:rPr lang="pt-BR" sz="1400" dirty="0">
                <a:solidFill>
                  <a:schemeClr val="bg1"/>
                </a:solidFill>
                <a:latin typeface="Calibri" panose="020F0502020204030204" pitchFamily="34" charset="0"/>
                <a:ea typeface="Lato" panose="020F0502020204030203" pitchFamily="34" charset="0"/>
                <a:cs typeface="Calibri" panose="020F0502020204030204" pitchFamily="34" charset="0"/>
              </a:rPr>
            </a:br>
            <a:r>
              <a:rPr lang="pt-BR" sz="1400" dirty="0">
                <a:solidFill>
                  <a:schemeClr val="bg1"/>
                </a:solidFill>
                <a:latin typeface="Calibri" panose="020F0502020204030204" pitchFamily="34" charset="0"/>
                <a:ea typeface="Lato" panose="020F0502020204030203" pitchFamily="34" charset="0"/>
                <a:cs typeface="Calibri" panose="020F0502020204030204" pitchFamily="34" charset="0"/>
              </a:rPr>
              <a:t>contra a mulher</a:t>
            </a:r>
          </a:p>
          <a:p>
            <a:pPr marL="285750" indent="-285750" defTabSz="609585">
              <a:buClr>
                <a:srgbClr val="00DAF8"/>
              </a:buClr>
              <a:buFont typeface="Arial" panose="020B0604020202020204" pitchFamily="34" charset="0"/>
              <a:buChar char="•"/>
            </a:pPr>
            <a:r>
              <a:rPr lang="pt-BR" sz="1400" dirty="0">
                <a:solidFill>
                  <a:schemeClr val="bg1"/>
                </a:solidFill>
                <a:latin typeface="Calibri" panose="020F0502020204030204" pitchFamily="34" charset="0"/>
                <a:ea typeface="Lato" panose="020F0502020204030203" pitchFamily="34" charset="0"/>
                <a:cs typeface="Calibri" panose="020F0502020204030204" pitchFamily="34" charset="0"/>
              </a:rPr>
              <a:t>Canal de combate à discriminação</a:t>
            </a:r>
          </a:p>
          <a:p>
            <a:pPr marL="285750" indent="-285750" defTabSz="609585">
              <a:buClr>
                <a:srgbClr val="00DAF8"/>
              </a:buClr>
              <a:buFont typeface="Arial" panose="020B0604020202020204" pitchFamily="34" charset="0"/>
              <a:buChar char="•"/>
            </a:pPr>
            <a:r>
              <a:rPr lang="pt-BR" sz="1400" dirty="0">
                <a:solidFill>
                  <a:schemeClr val="bg1"/>
                </a:solidFill>
                <a:latin typeface="Calibri" panose="020F0502020204030204" pitchFamily="34" charset="0"/>
                <a:ea typeface="Lato" panose="020F0502020204030203" pitchFamily="34" charset="0"/>
                <a:cs typeface="Calibri" panose="020F0502020204030204" pitchFamily="34" charset="0"/>
              </a:rPr>
              <a:t>Registro de incidentes</a:t>
            </a:r>
          </a:p>
          <a:p>
            <a:pPr marL="285750" indent="-285750" defTabSz="609585">
              <a:buClr>
                <a:srgbClr val="00DAF8"/>
              </a:buClr>
              <a:buFont typeface="Arial" panose="020B0604020202020204" pitchFamily="34" charset="0"/>
              <a:buChar char="•"/>
            </a:pPr>
            <a:r>
              <a:rPr lang="pt-BR" sz="1400" dirty="0">
                <a:solidFill>
                  <a:schemeClr val="bg1"/>
                </a:solidFill>
                <a:latin typeface="Calibri" panose="020F0502020204030204" pitchFamily="34" charset="0"/>
                <a:ea typeface="Lato" panose="020F0502020204030203" pitchFamily="34" charset="0"/>
                <a:cs typeface="Calibri" panose="020F0502020204030204" pitchFamily="34" charset="0"/>
              </a:rPr>
              <a:t>Declaração de conflitos de interesses e interação com agentes públicos</a:t>
            </a:r>
          </a:p>
          <a:p>
            <a:pPr marL="285750" indent="-285750" defTabSz="609585">
              <a:buClr>
                <a:srgbClr val="00DAF8"/>
              </a:buClr>
              <a:buFont typeface="Arial" panose="020B0604020202020204" pitchFamily="34" charset="0"/>
              <a:buChar char="•"/>
            </a:pPr>
            <a:r>
              <a:rPr lang="pt-BR" sz="1400" dirty="0">
                <a:solidFill>
                  <a:schemeClr val="bg1"/>
                </a:solidFill>
                <a:latin typeface="Calibri" panose="020F0502020204030204" pitchFamily="34" charset="0"/>
                <a:ea typeface="Lato" panose="020F0502020204030203" pitchFamily="34" charset="0"/>
                <a:cs typeface="Calibri" panose="020F0502020204030204" pitchFamily="34" charset="0"/>
              </a:rPr>
              <a:t>LGPD – Canal para titulares de dados</a:t>
            </a:r>
          </a:p>
          <a:p>
            <a:pPr marL="285750" indent="-285750" defTabSz="609585">
              <a:buClr>
                <a:srgbClr val="00DAF8"/>
              </a:buClr>
              <a:buFont typeface="Arial" panose="020B0604020202020204" pitchFamily="34" charset="0"/>
              <a:buChar char="•"/>
            </a:pPr>
            <a:r>
              <a:rPr lang="pt-BR" sz="1400" dirty="0">
                <a:solidFill>
                  <a:schemeClr val="bg1"/>
                </a:solidFill>
                <a:latin typeface="Calibri" panose="020F0502020204030204" pitchFamily="34" charset="0"/>
                <a:ea typeface="Lato" panose="020F0502020204030203" pitchFamily="34" charset="0"/>
                <a:cs typeface="Calibri" panose="020F0502020204030204" pitchFamily="34" charset="0"/>
              </a:rPr>
              <a:t>Canal para comunidades de entorno</a:t>
            </a:r>
          </a:p>
          <a:p>
            <a:pPr marL="285750" indent="-285750" defTabSz="609585">
              <a:buClr>
                <a:srgbClr val="00DAF8"/>
              </a:buClr>
              <a:buFont typeface="Arial" panose="020B0604020202020204" pitchFamily="34" charset="0"/>
              <a:buChar char="•"/>
            </a:pPr>
            <a:r>
              <a:rPr lang="pt-BR" sz="1400" dirty="0">
                <a:solidFill>
                  <a:schemeClr val="bg1"/>
                </a:solidFill>
                <a:latin typeface="Calibri" panose="020F0502020204030204" pitchFamily="34" charset="0"/>
                <a:ea typeface="Lato" panose="020F0502020204030203" pitchFamily="34" charset="0"/>
                <a:cs typeface="Calibri" panose="020F0502020204030204" pitchFamily="34" charset="0"/>
              </a:rPr>
              <a:t>Ouvidoria</a:t>
            </a:r>
          </a:p>
        </p:txBody>
      </p:sp>
      <p:sp>
        <p:nvSpPr>
          <p:cNvPr id="87" name="Retângulo 169">
            <a:extLst>
              <a:ext uri="{FF2B5EF4-FFF2-40B4-BE49-F238E27FC236}">
                <a16:creationId xmlns:a16="http://schemas.microsoft.com/office/drawing/2014/main" id="{BCB2A21F-5971-4DF8-A3E4-CA3309F99EFF}"/>
              </a:ext>
            </a:extLst>
          </p:cNvPr>
          <p:cNvSpPr/>
          <p:nvPr/>
        </p:nvSpPr>
        <p:spPr>
          <a:xfrm>
            <a:off x="440491" y="5552222"/>
            <a:ext cx="172409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defTabSz="609585">
              <a:buClr>
                <a:srgbClr val="00DAF8"/>
              </a:buClr>
              <a:buFont typeface="Arial" panose="020B0604020202020204" pitchFamily="34" charset="0"/>
              <a:buChar char="•"/>
            </a:pPr>
            <a:r>
              <a:rPr lang="pt-BR" sz="1400" dirty="0">
                <a:solidFill>
                  <a:schemeClr val="bg1"/>
                </a:solidFill>
                <a:latin typeface="Calibri" panose="020F0502020204030204" pitchFamily="34" charset="0"/>
                <a:ea typeface="Lato" panose="020F0502020204030203" pitchFamily="34" charset="0"/>
                <a:cs typeface="Calibri" panose="020F0502020204030204" pitchFamily="34" charset="0"/>
              </a:rPr>
              <a:t>Riscos</a:t>
            </a:r>
          </a:p>
          <a:p>
            <a:pPr marL="285750" indent="-285750" defTabSz="609585">
              <a:buClr>
                <a:srgbClr val="00DAF8"/>
              </a:buClr>
              <a:buFont typeface="Arial" panose="020B0604020202020204" pitchFamily="34" charset="0"/>
              <a:buChar char="•"/>
            </a:pPr>
            <a:r>
              <a:rPr lang="pt-BR" sz="1400" dirty="0">
                <a:solidFill>
                  <a:schemeClr val="bg1"/>
                </a:solidFill>
                <a:latin typeface="Calibri" panose="020F0502020204030204" pitchFamily="34" charset="0"/>
                <a:ea typeface="Lato" panose="020F0502020204030203" pitchFamily="34" charset="0"/>
                <a:cs typeface="Calibri" panose="020F0502020204030204" pitchFamily="34" charset="0"/>
              </a:rPr>
              <a:t>Comunicações</a:t>
            </a:r>
          </a:p>
          <a:p>
            <a:pPr marL="285750" indent="-285750" defTabSz="609585">
              <a:buClr>
                <a:srgbClr val="00DAF8"/>
              </a:buClr>
              <a:buFont typeface="Arial" panose="020B0604020202020204" pitchFamily="34" charset="0"/>
              <a:buChar char="•"/>
            </a:pPr>
            <a:r>
              <a:rPr lang="pt-BR" sz="1400" dirty="0">
                <a:solidFill>
                  <a:schemeClr val="bg1"/>
                </a:solidFill>
                <a:latin typeface="Calibri" panose="020F0502020204030204" pitchFamily="34" charset="0"/>
                <a:ea typeface="Lato" panose="020F0502020204030203" pitchFamily="34" charset="0"/>
                <a:cs typeface="Calibri" panose="020F0502020204030204" pitchFamily="34" charset="0"/>
              </a:rPr>
              <a:t>Transações</a:t>
            </a:r>
          </a:p>
          <a:p>
            <a:pPr marL="285750" indent="-285750" defTabSz="609585">
              <a:buClr>
                <a:srgbClr val="00DAF8"/>
              </a:buClr>
              <a:buFont typeface="Arial" panose="020B0604020202020204" pitchFamily="34" charset="0"/>
              <a:buChar char="•"/>
            </a:pPr>
            <a:r>
              <a:rPr lang="pt-BR" sz="1400" dirty="0">
                <a:solidFill>
                  <a:schemeClr val="bg1"/>
                </a:solidFill>
                <a:latin typeface="Calibri" panose="020F0502020204030204" pitchFamily="34" charset="0"/>
                <a:ea typeface="Lato" panose="020F0502020204030203" pitchFamily="34" charset="0"/>
                <a:cs typeface="Calibri" panose="020F0502020204030204" pitchFamily="34" charset="0"/>
              </a:rPr>
              <a:t>PLDFT</a:t>
            </a:r>
          </a:p>
        </p:txBody>
      </p:sp>
      <p:sp>
        <p:nvSpPr>
          <p:cNvPr id="88" name="Retângulo 169">
            <a:extLst>
              <a:ext uri="{FF2B5EF4-FFF2-40B4-BE49-F238E27FC236}">
                <a16:creationId xmlns:a16="http://schemas.microsoft.com/office/drawing/2014/main" id="{99077BCE-28C5-4BEF-8A1D-EBA6C0E743B6}"/>
              </a:ext>
            </a:extLst>
          </p:cNvPr>
          <p:cNvSpPr/>
          <p:nvPr/>
        </p:nvSpPr>
        <p:spPr>
          <a:xfrm>
            <a:off x="8506203" y="5563855"/>
            <a:ext cx="3135046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defTabSz="609585">
              <a:buClr>
                <a:srgbClr val="00DAF8"/>
              </a:buClr>
              <a:buFont typeface="Arial" panose="020B0604020202020204" pitchFamily="34" charset="0"/>
              <a:buChar char="•"/>
            </a:pPr>
            <a:r>
              <a:rPr lang="pt-BR" sz="1400" dirty="0">
                <a:solidFill>
                  <a:schemeClr val="bg1"/>
                </a:solidFill>
                <a:latin typeface="Calibri" panose="020F0502020204030204" pitchFamily="34" charset="0"/>
                <a:ea typeface="Lato" panose="020F0502020204030203" pitchFamily="34" charset="0"/>
                <a:cs typeface="Calibri" panose="020F0502020204030204" pitchFamily="34" charset="0"/>
              </a:rPr>
              <a:t>Due diligence e onboarding digital de pessoa jurídica (parceiros, fornecedores e clientes)</a:t>
            </a:r>
          </a:p>
          <a:p>
            <a:pPr marL="285750" indent="-285750" defTabSz="609585">
              <a:buClr>
                <a:srgbClr val="00DAF8"/>
              </a:buClr>
              <a:buFont typeface="Arial" panose="020B0604020202020204" pitchFamily="34" charset="0"/>
              <a:buChar char="•"/>
            </a:pPr>
            <a:r>
              <a:rPr lang="pt-BR" sz="1400" dirty="0">
                <a:solidFill>
                  <a:schemeClr val="bg1"/>
                </a:solidFill>
                <a:latin typeface="Calibri" panose="020F0502020204030204" pitchFamily="34" charset="0"/>
                <a:ea typeface="Lato" panose="020F0502020204030203" pitchFamily="34" charset="0"/>
                <a:cs typeface="Calibri" panose="020F0502020204030204" pitchFamily="34" charset="0"/>
              </a:rPr>
              <a:t>Background check de pessoa física e análise de integridade</a:t>
            </a:r>
          </a:p>
        </p:txBody>
      </p:sp>
      <p:sp>
        <p:nvSpPr>
          <p:cNvPr id="89" name="Retângulo 169">
            <a:extLst>
              <a:ext uri="{FF2B5EF4-FFF2-40B4-BE49-F238E27FC236}">
                <a16:creationId xmlns:a16="http://schemas.microsoft.com/office/drawing/2014/main" id="{3D7C714C-C9D4-44DB-8D38-A02B7C4EACFD}"/>
              </a:ext>
            </a:extLst>
          </p:cNvPr>
          <p:cNvSpPr/>
          <p:nvPr/>
        </p:nvSpPr>
        <p:spPr>
          <a:xfrm>
            <a:off x="8506270" y="2658866"/>
            <a:ext cx="3135046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defTabSz="609585">
              <a:buClr>
                <a:srgbClr val="00DAF8"/>
              </a:buClr>
              <a:buFont typeface="Arial" panose="020B0604020202020204" pitchFamily="34" charset="0"/>
              <a:buChar char="•"/>
            </a:pPr>
            <a:r>
              <a:rPr lang="pt-BR" sz="1400" dirty="0">
                <a:solidFill>
                  <a:schemeClr val="bg1"/>
                </a:solidFill>
                <a:latin typeface="Calibri" panose="020F0502020204030204" pitchFamily="34" charset="0"/>
                <a:ea typeface="Lato" panose="020F0502020204030203" pitchFamily="34" charset="0"/>
                <a:cs typeface="Calibri" panose="020F0502020204030204" pitchFamily="34" charset="0"/>
              </a:rPr>
              <a:t>Endomarketing</a:t>
            </a:r>
          </a:p>
          <a:p>
            <a:pPr marL="285750" indent="-285750" defTabSz="609585">
              <a:buClr>
                <a:srgbClr val="00DAF8"/>
              </a:buClr>
              <a:buFont typeface="Arial" panose="020B0604020202020204" pitchFamily="34" charset="0"/>
              <a:buChar char="•"/>
            </a:pPr>
            <a:r>
              <a:rPr lang="pt-BR" sz="1400" dirty="0">
                <a:solidFill>
                  <a:schemeClr val="bg1"/>
                </a:solidFill>
                <a:latin typeface="Calibri" panose="020F0502020204030204" pitchFamily="34" charset="0"/>
                <a:ea typeface="Lato" panose="020F0502020204030203" pitchFamily="34" charset="0"/>
                <a:cs typeface="Calibri" panose="020F0502020204030204" pitchFamily="34" charset="0"/>
              </a:rPr>
              <a:t>Plataforma de treinamentos online</a:t>
            </a:r>
          </a:p>
          <a:p>
            <a:pPr marL="285750" indent="-285750" defTabSz="609585">
              <a:buClr>
                <a:srgbClr val="00DAF8"/>
              </a:buClr>
              <a:buFont typeface="Arial" panose="020B0604020202020204" pitchFamily="34" charset="0"/>
              <a:buChar char="•"/>
            </a:pPr>
            <a:r>
              <a:rPr lang="pt-BR" sz="1400" dirty="0">
                <a:solidFill>
                  <a:schemeClr val="bg1"/>
                </a:solidFill>
                <a:latin typeface="Calibri" panose="020F0502020204030204" pitchFamily="34" charset="0"/>
                <a:ea typeface="Lato" panose="020F0502020204030203" pitchFamily="34" charset="0"/>
                <a:cs typeface="Calibri" panose="020F0502020204030204" pitchFamily="34" charset="0"/>
              </a:rPr>
              <a:t>Desenvolvimento de e-Learnings</a:t>
            </a:r>
          </a:p>
          <a:p>
            <a:pPr marL="285750" indent="-285750" defTabSz="609585">
              <a:buClr>
                <a:srgbClr val="00DAF8"/>
              </a:buClr>
              <a:buFont typeface="Arial" panose="020B0604020202020204" pitchFamily="34" charset="0"/>
              <a:buChar char="•"/>
            </a:pPr>
            <a:r>
              <a:rPr lang="pt-BR" sz="1400" dirty="0">
                <a:solidFill>
                  <a:schemeClr val="bg1"/>
                </a:solidFill>
                <a:latin typeface="Calibri" panose="020F0502020204030204" pitchFamily="34" charset="0"/>
                <a:ea typeface="Lato" panose="020F0502020204030203" pitchFamily="34" charset="0"/>
                <a:cs typeface="Calibri" panose="020F0502020204030204" pitchFamily="34" charset="0"/>
              </a:rPr>
              <a:t>Simulados e testes comportamentais</a:t>
            </a:r>
          </a:p>
          <a:p>
            <a:pPr marL="285750" indent="-285750" defTabSz="609585">
              <a:buClr>
                <a:srgbClr val="00DAF8"/>
              </a:buClr>
              <a:buFont typeface="Arial" panose="020B0604020202020204" pitchFamily="34" charset="0"/>
              <a:buChar char="•"/>
            </a:pPr>
            <a:r>
              <a:rPr lang="pt-BR" sz="1400" dirty="0">
                <a:solidFill>
                  <a:schemeClr val="bg1"/>
                </a:solidFill>
                <a:latin typeface="Calibri" panose="020F0502020204030204" pitchFamily="34" charset="0"/>
                <a:ea typeface="Lato" panose="020F0502020204030203" pitchFamily="34" charset="0"/>
                <a:cs typeface="Calibri" panose="020F0502020204030204" pitchFamily="34" charset="0"/>
              </a:rPr>
              <a:t>Conteúdos técnicos e estatísticas</a:t>
            </a:r>
          </a:p>
        </p:txBody>
      </p:sp>
      <p:grpSp>
        <p:nvGrpSpPr>
          <p:cNvPr id="19" name="Agrupar 18">
            <a:extLst>
              <a:ext uri="{FF2B5EF4-FFF2-40B4-BE49-F238E27FC236}">
                <a16:creationId xmlns:a16="http://schemas.microsoft.com/office/drawing/2014/main" id="{30DDEACF-8EB5-4EEB-BBAE-8FFD297F1151}"/>
              </a:ext>
            </a:extLst>
          </p:cNvPr>
          <p:cNvGrpSpPr/>
          <p:nvPr/>
        </p:nvGrpSpPr>
        <p:grpSpPr>
          <a:xfrm>
            <a:off x="8016314" y="2217663"/>
            <a:ext cx="3785381" cy="375051"/>
            <a:chOff x="8016314" y="2217663"/>
            <a:chExt cx="3785381" cy="375051"/>
          </a:xfrm>
        </p:grpSpPr>
        <p:pic>
          <p:nvPicPr>
            <p:cNvPr id="95" name="Gráfico 94">
              <a:extLst>
                <a:ext uri="{FF2B5EF4-FFF2-40B4-BE49-F238E27FC236}">
                  <a16:creationId xmlns:a16="http://schemas.microsoft.com/office/drawing/2014/main" id="{823F5C94-FE9A-4957-BF51-338DE4AD5B35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8212680" y="2217663"/>
              <a:ext cx="3589015" cy="306122"/>
            </a:xfrm>
            <a:prstGeom prst="rect">
              <a:avLst/>
            </a:prstGeom>
          </p:spPr>
        </p:pic>
        <p:sp>
          <p:nvSpPr>
            <p:cNvPr id="92" name="Retângulo 169">
              <a:extLst>
                <a:ext uri="{FF2B5EF4-FFF2-40B4-BE49-F238E27FC236}">
                  <a16:creationId xmlns:a16="http://schemas.microsoft.com/office/drawing/2014/main" id="{D027CBE6-81DA-4758-802B-8E02C0B9B2F9}"/>
                </a:ext>
              </a:extLst>
            </p:cNvPr>
            <p:cNvSpPr/>
            <p:nvPr/>
          </p:nvSpPr>
          <p:spPr>
            <a:xfrm>
              <a:off x="8016314" y="2223382"/>
              <a:ext cx="1968095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defTabSz="609585">
                <a:lnSpc>
                  <a:spcPts val="2000"/>
                </a:lnSpc>
              </a:pPr>
              <a:r>
                <a:rPr lang="pt-BR" sz="2200" b="1" dirty="0">
                  <a:solidFill>
                    <a:srgbClr val="3E7998"/>
                  </a:solidFill>
                  <a:latin typeface="Calibri" panose="020F0502020204030204" pitchFamily="34" charset="0"/>
                  <a:ea typeface="Lato" panose="020F0502020204030203" pitchFamily="34" charset="0"/>
                  <a:cs typeface="Calibri" panose="020F0502020204030204" pitchFamily="34" charset="0"/>
                </a:rPr>
                <a:t>ENGAJE</a:t>
              </a:r>
            </a:p>
          </p:txBody>
        </p:sp>
      </p:grpSp>
      <p:grpSp>
        <p:nvGrpSpPr>
          <p:cNvPr id="22" name="Agrupar 21">
            <a:extLst>
              <a:ext uri="{FF2B5EF4-FFF2-40B4-BE49-F238E27FC236}">
                <a16:creationId xmlns:a16="http://schemas.microsoft.com/office/drawing/2014/main" id="{382AB287-E6EC-4F3E-A12C-658F9C20E001}"/>
              </a:ext>
            </a:extLst>
          </p:cNvPr>
          <p:cNvGrpSpPr/>
          <p:nvPr/>
        </p:nvGrpSpPr>
        <p:grpSpPr>
          <a:xfrm>
            <a:off x="180650" y="5070198"/>
            <a:ext cx="3589015" cy="430887"/>
            <a:chOff x="180650" y="5070198"/>
            <a:chExt cx="3589015" cy="430887"/>
          </a:xfrm>
        </p:grpSpPr>
        <p:pic>
          <p:nvPicPr>
            <p:cNvPr id="97" name="Gráfico 96">
              <a:extLst>
                <a:ext uri="{FF2B5EF4-FFF2-40B4-BE49-F238E27FC236}">
                  <a16:creationId xmlns:a16="http://schemas.microsoft.com/office/drawing/2014/main" id="{E025C90F-D077-4AAB-A9EC-E3072C69192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180650" y="5132319"/>
              <a:ext cx="3589015" cy="306122"/>
            </a:xfrm>
            <a:prstGeom prst="rect">
              <a:avLst/>
            </a:prstGeom>
          </p:spPr>
        </p:pic>
        <p:sp>
          <p:nvSpPr>
            <p:cNvPr id="93" name="Retângulo 169">
              <a:extLst>
                <a:ext uri="{FF2B5EF4-FFF2-40B4-BE49-F238E27FC236}">
                  <a16:creationId xmlns:a16="http://schemas.microsoft.com/office/drawing/2014/main" id="{907DD48C-C64C-4A9A-B610-BF3AAFB25DE5}"/>
                </a:ext>
              </a:extLst>
            </p:cNvPr>
            <p:cNvSpPr/>
            <p:nvPr/>
          </p:nvSpPr>
          <p:spPr>
            <a:xfrm>
              <a:off x="220652" y="5070198"/>
              <a:ext cx="1943935" cy="43088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defTabSz="609585"/>
              <a:r>
                <a:rPr lang="pt-BR" sz="2200" b="1" dirty="0">
                  <a:solidFill>
                    <a:srgbClr val="3E7998"/>
                  </a:solidFill>
                  <a:latin typeface="Calibri" panose="020F0502020204030204" pitchFamily="34" charset="0"/>
                  <a:ea typeface="Lato" panose="020F0502020204030203" pitchFamily="34" charset="0"/>
                  <a:cs typeface="Calibri" panose="020F0502020204030204" pitchFamily="34" charset="0"/>
                </a:rPr>
                <a:t>MONITORE</a:t>
              </a:r>
            </a:p>
          </p:txBody>
        </p:sp>
      </p:grpSp>
      <p:grpSp>
        <p:nvGrpSpPr>
          <p:cNvPr id="17" name="Agrupar 16">
            <a:extLst>
              <a:ext uri="{FF2B5EF4-FFF2-40B4-BE49-F238E27FC236}">
                <a16:creationId xmlns:a16="http://schemas.microsoft.com/office/drawing/2014/main" id="{48AA647E-107C-4A15-BC0F-84DC71904654}"/>
              </a:ext>
            </a:extLst>
          </p:cNvPr>
          <p:cNvGrpSpPr/>
          <p:nvPr/>
        </p:nvGrpSpPr>
        <p:grpSpPr>
          <a:xfrm>
            <a:off x="8214161" y="5046791"/>
            <a:ext cx="3589015" cy="430887"/>
            <a:chOff x="8214161" y="5046791"/>
            <a:chExt cx="3589015" cy="430887"/>
          </a:xfrm>
        </p:grpSpPr>
        <p:pic>
          <p:nvPicPr>
            <p:cNvPr id="96" name="Gráfico 95">
              <a:extLst>
                <a:ext uri="{FF2B5EF4-FFF2-40B4-BE49-F238E27FC236}">
                  <a16:creationId xmlns:a16="http://schemas.microsoft.com/office/drawing/2014/main" id="{E3FB1636-F01C-48C5-8F56-007EFAC718FF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8214161" y="5125745"/>
              <a:ext cx="3589015" cy="306122"/>
            </a:xfrm>
            <a:prstGeom prst="rect">
              <a:avLst/>
            </a:prstGeom>
          </p:spPr>
        </p:pic>
        <p:sp>
          <p:nvSpPr>
            <p:cNvPr id="91" name="Retângulo 169">
              <a:extLst>
                <a:ext uri="{FF2B5EF4-FFF2-40B4-BE49-F238E27FC236}">
                  <a16:creationId xmlns:a16="http://schemas.microsoft.com/office/drawing/2014/main" id="{272D5018-44D4-410B-A646-34F86E53F55D}"/>
                </a:ext>
              </a:extLst>
            </p:cNvPr>
            <p:cNvSpPr/>
            <p:nvPr/>
          </p:nvSpPr>
          <p:spPr>
            <a:xfrm>
              <a:off x="8296961" y="5046791"/>
              <a:ext cx="1544599" cy="43088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defTabSz="609585"/>
              <a:r>
                <a:rPr lang="pt-BR" sz="2200" b="1" dirty="0">
                  <a:solidFill>
                    <a:srgbClr val="3E7998"/>
                  </a:solidFill>
                  <a:latin typeface="Calibri" panose="020F0502020204030204" pitchFamily="34" charset="0"/>
                  <a:ea typeface="Lato" panose="020F0502020204030203" pitchFamily="34" charset="0"/>
                  <a:cs typeface="Calibri" panose="020F0502020204030204" pitchFamily="34" charset="0"/>
                </a:rPr>
                <a:t>PROTEJA</a:t>
              </a:r>
            </a:p>
          </p:txBody>
        </p:sp>
      </p:grpSp>
      <p:grpSp>
        <p:nvGrpSpPr>
          <p:cNvPr id="20" name="Agrupar 19">
            <a:extLst>
              <a:ext uri="{FF2B5EF4-FFF2-40B4-BE49-F238E27FC236}">
                <a16:creationId xmlns:a16="http://schemas.microsoft.com/office/drawing/2014/main" id="{3E9023FE-E9DD-4920-9980-1B3549A19D70}"/>
              </a:ext>
            </a:extLst>
          </p:cNvPr>
          <p:cNvGrpSpPr/>
          <p:nvPr/>
        </p:nvGrpSpPr>
        <p:grpSpPr>
          <a:xfrm>
            <a:off x="131946" y="2217663"/>
            <a:ext cx="3649942" cy="375051"/>
            <a:chOff x="131946" y="2217663"/>
            <a:chExt cx="3649942" cy="375051"/>
          </a:xfrm>
        </p:grpSpPr>
        <p:pic>
          <p:nvPicPr>
            <p:cNvPr id="94" name="Gráfico 93">
              <a:extLst>
                <a:ext uri="{FF2B5EF4-FFF2-40B4-BE49-F238E27FC236}">
                  <a16:creationId xmlns:a16="http://schemas.microsoft.com/office/drawing/2014/main" id="{D2ABEABE-D8ED-49A7-BA57-385E2A218670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192873" y="2217663"/>
              <a:ext cx="3589015" cy="306122"/>
            </a:xfrm>
            <a:prstGeom prst="rect">
              <a:avLst/>
            </a:prstGeom>
          </p:spPr>
        </p:pic>
        <p:sp>
          <p:nvSpPr>
            <p:cNvPr id="90" name="Retângulo 169">
              <a:extLst>
                <a:ext uri="{FF2B5EF4-FFF2-40B4-BE49-F238E27FC236}">
                  <a16:creationId xmlns:a16="http://schemas.microsoft.com/office/drawing/2014/main" id="{11E1C3A5-F91E-4555-BDE6-BE702138D1D1}"/>
                </a:ext>
              </a:extLst>
            </p:cNvPr>
            <p:cNvSpPr/>
            <p:nvPr/>
          </p:nvSpPr>
          <p:spPr>
            <a:xfrm>
              <a:off x="131946" y="2223382"/>
              <a:ext cx="1762279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defTabSz="609585">
                <a:lnSpc>
                  <a:spcPts val="2000"/>
                </a:lnSpc>
              </a:pPr>
              <a:r>
                <a:rPr lang="pt-BR" sz="2200" b="1" dirty="0">
                  <a:solidFill>
                    <a:srgbClr val="3E7998"/>
                  </a:solidFill>
                  <a:latin typeface="Calibri" panose="020F0502020204030204" pitchFamily="34" charset="0"/>
                  <a:ea typeface="Lato" panose="020F0502020204030203" pitchFamily="34" charset="0"/>
                  <a:cs typeface="Calibri" panose="020F0502020204030204" pitchFamily="34" charset="0"/>
                </a:rPr>
                <a:t>CONECTE</a:t>
              </a:r>
            </a:p>
          </p:txBody>
        </p:sp>
      </p:grpSp>
      <p:grpSp>
        <p:nvGrpSpPr>
          <p:cNvPr id="31" name="Agrupar 30">
            <a:extLst>
              <a:ext uri="{FF2B5EF4-FFF2-40B4-BE49-F238E27FC236}">
                <a16:creationId xmlns:a16="http://schemas.microsoft.com/office/drawing/2014/main" id="{A7E13B2E-882C-4C12-9E2D-BC9E8638DD3A}"/>
              </a:ext>
            </a:extLst>
          </p:cNvPr>
          <p:cNvGrpSpPr/>
          <p:nvPr/>
        </p:nvGrpSpPr>
        <p:grpSpPr>
          <a:xfrm>
            <a:off x="3546822" y="2881888"/>
            <a:ext cx="1552221" cy="1552222"/>
            <a:chOff x="7106702" y="2446951"/>
            <a:chExt cx="1552221" cy="1552222"/>
          </a:xfrm>
        </p:grpSpPr>
        <p:grpSp>
          <p:nvGrpSpPr>
            <p:cNvPr id="60" name="Gráfico 29">
              <a:extLst>
                <a:ext uri="{FF2B5EF4-FFF2-40B4-BE49-F238E27FC236}">
                  <a16:creationId xmlns:a16="http://schemas.microsoft.com/office/drawing/2014/main" id="{4C0409E6-1652-4C1F-84D7-0C0AE375968F}"/>
                </a:ext>
              </a:extLst>
            </p:cNvPr>
            <p:cNvGrpSpPr/>
            <p:nvPr/>
          </p:nvGrpSpPr>
          <p:grpSpPr>
            <a:xfrm flipV="1">
              <a:off x="7106702" y="2446951"/>
              <a:ext cx="1552221" cy="1552222"/>
              <a:chOff x="6972357" y="3582346"/>
              <a:chExt cx="1232373" cy="1232373"/>
            </a:xfrm>
          </p:grpSpPr>
          <p:sp>
            <p:nvSpPr>
              <p:cNvPr id="61" name="Forma Livre: Forma 60">
                <a:extLst>
                  <a:ext uri="{FF2B5EF4-FFF2-40B4-BE49-F238E27FC236}">
                    <a16:creationId xmlns:a16="http://schemas.microsoft.com/office/drawing/2014/main" id="{91E42F5E-72E5-49B3-8A84-DA09B3BA761B}"/>
                  </a:ext>
                </a:extLst>
              </p:cNvPr>
              <p:cNvSpPr/>
              <p:nvPr/>
            </p:nvSpPr>
            <p:spPr>
              <a:xfrm rot="-2700000">
                <a:off x="7236790" y="3846779"/>
                <a:ext cx="703507" cy="703507"/>
              </a:xfrm>
              <a:custGeom>
                <a:avLst/>
                <a:gdLst>
                  <a:gd name="connsiteX0" fmla="*/ 703508 w 703507"/>
                  <a:gd name="connsiteY0" fmla="*/ 351754 h 703507"/>
                  <a:gd name="connsiteX1" fmla="*/ 351754 w 703507"/>
                  <a:gd name="connsiteY1" fmla="*/ 703508 h 703507"/>
                  <a:gd name="connsiteX2" fmla="*/ 0 w 703507"/>
                  <a:gd name="connsiteY2" fmla="*/ 351754 h 703507"/>
                  <a:gd name="connsiteX3" fmla="*/ 351754 w 703507"/>
                  <a:gd name="connsiteY3" fmla="*/ 0 h 703507"/>
                  <a:gd name="connsiteX4" fmla="*/ 703508 w 703507"/>
                  <a:gd name="connsiteY4" fmla="*/ 351754 h 7035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03507" h="703507">
                    <a:moveTo>
                      <a:pt x="703508" y="351754"/>
                    </a:moveTo>
                    <a:cubicBezTo>
                      <a:pt x="703508" y="546022"/>
                      <a:pt x="546022" y="703508"/>
                      <a:pt x="351754" y="703508"/>
                    </a:cubicBezTo>
                    <a:cubicBezTo>
                      <a:pt x="157486" y="703508"/>
                      <a:pt x="0" y="546022"/>
                      <a:pt x="0" y="351754"/>
                    </a:cubicBezTo>
                    <a:cubicBezTo>
                      <a:pt x="0" y="157486"/>
                      <a:pt x="157485" y="0"/>
                      <a:pt x="351754" y="0"/>
                    </a:cubicBezTo>
                    <a:cubicBezTo>
                      <a:pt x="546022" y="0"/>
                      <a:pt x="703508" y="157485"/>
                      <a:pt x="703508" y="351754"/>
                    </a:cubicBezTo>
                    <a:close/>
                  </a:path>
                </a:pathLst>
              </a:custGeom>
              <a:solidFill>
                <a:srgbClr val="FFFFFF"/>
              </a:solidFill>
              <a:ln w="430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/>
              </a:p>
            </p:txBody>
          </p:sp>
          <p:sp>
            <p:nvSpPr>
              <p:cNvPr id="62" name="Forma Livre: Forma 61">
                <a:extLst>
                  <a:ext uri="{FF2B5EF4-FFF2-40B4-BE49-F238E27FC236}">
                    <a16:creationId xmlns:a16="http://schemas.microsoft.com/office/drawing/2014/main" id="{2EECF227-FF85-43B7-B512-19C03BE5ECAE}"/>
                  </a:ext>
                </a:extLst>
              </p:cNvPr>
              <p:cNvSpPr/>
              <p:nvPr/>
            </p:nvSpPr>
            <p:spPr>
              <a:xfrm rot="-2700000">
                <a:off x="7152834" y="3762823"/>
                <a:ext cx="871419" cy="871419"/>
              </a:xfrm>
              <a:custGeom>
                <a:avLst/>
                <a:gdLst>
                  <a:gd name="connsiteX0" fmla="*/ 871420 w 871419"/>
                  <a:gd name="connsiteY0" fmla="*/ 435710 h 871419"/>
                  <a:gd name="connsiteX1" fmla="*/ 435710 w 871419"/>
                  <a:gd name="connsiteY1" fmla="*/ 871420 h 871419"/>
                  <a:gd name="connsiteX2" fmla="*/ 0 w 871419"/>
                  <a:gd name="connsiteY2" fmla="*/ 435710 h 871419"/>
                  <a:gd name="connsiteX3" fmla="*/ 435710 w 871419"/>
                  <a:gd name="connsiteY3" fmla="*/ 0 h 871419"/>
                  <a:gd name="connsiteX4" fmla="*/ 871420 w 871419"/>
                  <a:gd name="connsiteY4" fmla="*/ 435710 h 8714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71419" h="871419">
                    <a:moveTo>
                      <a:pt x="871420" y="435710"/>
                    </a:moveTo>
                    <a:cubicBezTo>
                      <a:pt x="871420" y="676346"/>
                      <a:pt x="676346" y="871420"/>
                      <a:pt x="435710" y="871420"/>
                    </a:cubicBezTo>
                    <a:cubicBezTo>
                      <a:pt x="195074" y="871420"/>
                      <a:pt x="0" y="676346"/>
                      <a:pt x="0" y="435710"/>
                    </a:cubicBezTo>
                    <a:cubicBezTo>
                      <a:pt x="0" y="195074"/>
                      <a:pt x="195074" y="0"/>
                      <a:pt x="435710" y="0"/>
                    </a:cubicBezTo>
                    <a:cubicBezTo>
                      <a:pt x="676346" y="0"/>
                      <a:pt x="871420" y="195074"/>
                      <a:pt x="871420" y="435710"/>
                    </a:cubicBezTo>
                    <a:close/>
                  </a:path>
                </a:pathLst>
              </a:custGeom>
              <a:noFill/>
              <a:ln w="21524" cap="flat">
                <a:solidFill>
                  <a:srgbClr val="3E7998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pt-BR" dirty="0"/>
              </a:p>
            </p:txBody>
          </p:sp>
        </p:grpSp>
        <p:pic>
          <p:nvPicPr>
            <p:cNvPr id="101" name="Gráfico 100">
              <a:extLst>
                <a:ext uri="{FF2B5EF4-FFF2-40B4-BE49-F238E27FC236}">
                  <a16:creationId xmlns:a16="http://schemas.microsoft.com/office/drawing/2014/main" id="{5100E15D-1D50-43F1-8415-6F512E76DD79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7560228" y="2948081"/>
              <a:ext cx="633714" cy="617262"/>
            </a:xfrm>
            <a:prstGeom prst="rect">
              <a:avLst/>
            </a:prstGeom>
          </p:spPr>
        </p:pic>
      </p:grpSp>
      <p:grpSp>
        <p:nvGrpSpPr>
          <p:cNvPr id="6" name="Agrupar 5">
            <a:extLst>
              <a:ext uri="{FF2B5EF4-FFF2-40B4-BE49-F238E27FC236}">
                <a16:creationId xmlns:a16="http://schemas.microsoft.com/office/drawing/2014/main" id="{A7F6A8B5-0766-4E73-9EDC-ED070EE4CE69}"/>
              </a:ext>
            </a:extLst>
          </p:cNvPr>
          <p:cNvGrpSpPr/>
          <p:nvPr/>
        </p:nvGrpSpPr>
        <p:grpSpPr>
          <a:xfrm>
            <a:off x="7327111" y="3109206"/>
            <a:ext cx="1097586" cy="1097586"/>
            <a:chOff x="7327111" y="3109206"/>
            <a:chExt cx="1097586" cy="1097586"/>
          </a:xfrm>
        </p:grpSpPr>
        <p:grpSp>
          <p:nvGrpSpPr>
            <p:cNvPr id="63" name="Gráfico 29">
              <a:extLst>
                <a:ext uri="{FF2B5EF4-FFF2-40B4-BE49-F238E27FC236}">
                  <a16:creationId xmlns:a16="http://schemas.microsoft.com/office/drawing/2014/main" id="{ACB2456B-BA99-46AC-BAB3-C73689602598}"/>
                </a:ext>
              </a:extLst>
            </p:cNvPr>
            <p:cNvGrpSpPr/>
            <p:nvPr/>
          </p:nvGrpSpPr>
          <p:grpSpPr>
            <a:xfrm flipV="1">
              <a:off x="7327111" y="3109206"/>
              <a:ext cx="1097586" cy="1097586"/>
              <a:chOff x="4135108" y="3762704"/>
              <a:chExt cx="871419" cy="871419"/>
            </a:xfrm>
          </p:grpSpPr>
          <p:sp>
            <p:nvSpPr>
              <p:cNvPr id="64" name="Forma Livre: Forma 63">
                <a:extLst>
                  <a:ext uri="{FF2B5EF4-FFF2-40B4-BE49-F238E27FC236}">
                    <a16:creationId xmlns:a16="http://schemas.microsoft.com/office/drawing/2014/main" id="{3B9FB23E-E083-4683-B8F4-C224693BAD3C}"/>
                  </a:ext>
                </a:extLst>
              </p:cNvPr>
              <p:cNvSpPr/>
              <p:nvPr/>
            </p:nvSpPr>
            <p:spPr>
              <a:xfrm rot="18900000">
                <a:off x="4219064" y="3846659"/>
                <a:ext cx="703507" cy="703507"/>
              </a:xfrm>
              <a:custGeom>
                <a:avLst/>
                <a:gdLst>
                  <a:gd name="connsiteX0" fmla="*/ 703508 w 703507"/>
                  <a:gd name="connsiteY0" fmla="*/ 351754 h 703507"/>
                  <a:gd name="connsiteX1" fmla="*/ 351754 w 703507"/>
                  <a:gd name="connsiteY1" fmla="*/ 703508 h 703507"/>
                  <a:gd name="connsiteX2" fmla="*/ 0 w 703507"/>
                  <a:gd name="connsiteY2" fmla="*/ 351754 h 703507"/>
                  <a:gd name="connsiteX3" fmla="*/ 351754 w 703507"/>
                  <a:gd name="connsiteY3" fmla="*/ 0 h 703507"/>
                  <a:gd name="connsiteX4" fmla="*/ 703508 w 703507"/>
                  <a:gd name="connsiteY4" fmla="*/ 351754 h 7035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03507" h="703507">
                    <a:moveTo>
                      <a:pt x="703508" y="351754"/>
                    </a:moveTo>
                    <a:cubicBezTo>
                      <a:pt x="703508" y="546022"/>
                      <a:pt x="546022" y="703508"/>
                      <a:pt x="351754" y="703508"/>
                    </a:cubicBezTo>
                    <a:cubicBezTo>
                      <a:pt x="157486" y="703508"/>
                      <a:pt x="0" y="546022"/>
                      <a:pt x="0" y="351754"/>
                    </a:cubicBezTo>
                    <a:cubicBezTo>
                      <a:pt x="0" y="157486"/>
                      <a:pt x="157486" y="0"/>
                      <a:pt x="351754" y="0"/>
                    </a:cubicBezTo>
                    <a:cubicBezTo>
                      <a:pt x="546022" y="0"/>
                      <a:pt x="703508" y="157485"/>
                      <a:pt x="703508" y="351754"/>
                    </a:cubicBezTo>
                    <a:close/>
                  </a:path>
                </a:pathLst>
              </a:custGeom>
              <a:solidFill>
                <a:srgbClr val="FFFFFF"/>
              </a:solidFill>
              <a:ln w="430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dirty="0"/>
              </a:p>
            </p:txBody>
          </p:sp>
          <p:sp>
            <p:nvSpPr>
              <p:cNvPr id="65" name="Forma Livre: Forma 64">
                <a:extLst>
                  <a:ext uri="{FF2B5EF4-FFF2-40B4-BE49-F238E27FC236}">
                    <a16:creationId xmlns:a16="http://schemas.microsoft.com/office/drawing/2014/main" id="{A72CB841-AAEA-481E-976C-3A0B820BE474}"/>
                  </a:ext>
                </a:extLst>
              </p:cNvPr>
              <p:cNvSpPr/>
              <p:nvPr/>
            </p:nvSpPr>
            <p:spPr>
              <a:xfrm rot="-2700000">
                <a:off x="4135108" y="3762704"/>
                <a:ext cx="871419" cy="871419"/>
              </a:xfrm>
              <a:custGeom>
                <a:avLst/>
                <a:gdLst>
                  <a:gd name="connsiteX0" fmla="*/ 871420 w 871419"/>
                  <a:gd name="connsiteY0" fmla="*/ 435710 h 871419"/>
                  <a:gd name="connsiteX1" fmla="*/ 435710 w 871419"/>
                  <a:gd name="connsiteY1" fmla="*/ 871420 h 871419"/>
                  <a:gd name="connsiteX2" fmla="*/ 0 w 871419"/>
                  <a:gd name="connsiteY2" fmla="*/ 435710 h 871419"/>
                  <a:gd name="connsiteX3" fmla="*/ 435710 w 871419"/>
                  <a:gd name="connsiteY3" fmla="*/ 0 h 871419"/>
                  <a:gd name="connsiteX4" fmla="*/ 871420 w 871419"/>
                  <a:gd name="connsiteY4" fmla="*/ 435710 h 8714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71419" h="871419">
                    <a:moveTo>
                      <a:pt x="871420" y="435710"/>
                    </a:moveTo>
                    <a:cubicBezTo>
                      <a:pt x="871420" y="676346"/>
                      <a:pt x="676346" y="871420"/>
                      <a:pt x="435710" y="871420"/>
                    </a:cubicBezTo>
                    <a:cubicBezTo>
                      <a:pt x="195074" y="871420"/>
                      <a:pt x="0" y="676346"/>
                      <a:pt x="0" y="435710"/>
                    </a:cubicBezTo>
                    <a:cubicBezTo>
                      <a:pt x="0" y="195074"/>
                      <a:pt x="195074" y="0"/>
                      <a:pt x="435710" y="0"/>
                    </a:cubicBezTo>
                    <a:cubicBezTo>
                      <a:pt x="676346" y="0"/>
                      <a:pt x="871420" y="195074"/>
                      <a:pt x="871420" y="435710"/>
                    </a:cubicBezTo>
                    <a:close/>
                  </a:path>
                </a:pathLst>
              </a:custGeom>
              <a:noFill/>
              <a:ln w="21524" cap="flat">
                <a:solidFill>
                  <a:srgbClr val="3E7998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pt-BR"/>
              </a:p>
            </p:txBody>
          </p:sp>
        </p:grpSp>
        <p:pic>
          <p:nvPicPr>
            <p:cNvPr id="4" name="Gráfico 3">
              <a:extLst>
                <a:ext uri="{FF2B5EF4-FFF2-40B4-BE49-F238E27FC236}">
                  <a16:creationId xmlns:a16="http://schemas.microsoft.com/office/drawing/2014/main" id="{284B9882-001C-4F64-A91D-D1A52E624C14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7557938" y="3336510"/>
              <a:ext cx="642977" cy="642977"/>
            </a:xfrm>
            <a:prstGeom prst="rect">
              <a:avLst/>
            </a:prstGeom>
          </p:spPr>
        </p:pic>
      </p:grpSp>
      <p:grpSp>
        <p:nvGrpSpPr>
          <p:cNvPr id="10" name="Agrupar 9">
            <a:extLst>
              <a:ext uri="{FF2B5EF4-FFF2-40B4-BE49-F238E27FC236}">
                <a16:creationId xmlns:a16="http://schemas.microsoft.com/office/drawing/2014/main" id="{6EF634D2-6AD5-4C44-8E0B-0715F802E4EC}"/>
              </a:ext>
            </a:extLst>
          </p:cNvPr>
          <p:cNvGrpSpPr/>
          <p:nvPr/>
        </p:nvGrpSpPr>
        <p:grpSpPr>
          <a:xfrm>
            <a:off x="5488179" y="2067568"/>
            <a:ext cx="1097586" cy="1097586"/>
            <a:chOff x="5488179" y="2067568"/>
            <a:chExt cx="1097586" cy="1097586"/>
          </a:xfrm>
        </p:grpSpPr>
        <p:grpSp>
          <p:nvGrpSpPr>
            <p:cNvPr id="56" name="Gráfico 29">
              <a:extLst>
                <a:ext uri="{FF2B5EF4-FFF2-40B4-BE49-F238E27FC236}">
                  <a16:creationId xmlns:a16="http://schemas.microsoft.com/office/drawing/2014/main" id="{12AB918F-16C8-4AED-AFB0-EE608E85463E}"/>
                </a:ext>
              </a:extLst>
            </p:cNvPr>
            <p:cNvGrpSpPr/>
            <p:nvPr/>
          </p:nvGrpSpPr>
          <p:grpSpPr>
            <a:xfrm flipV="1">
              <a:off x="5488179" y="2067568"/>
              <a:ext cx="1097586" cy="1097586"/>
              <a:chOff x="4626940" y="1976086"/>
              <a:chExt cx="871419" cy="871419"/>
            </a:xfrm>
          </p:grpSpPr>
          <p:sp>
            <p:nvSpPr>
              <p:cNvPr id="57" name="Forma Livre: Forma 56">
                <a:extLst>
                  <a:ext uri="{FF2B5EF4-FFF2-40B4-BE49-F238E27FC236}">
                    <a16:creationId xmlns:a16="http://schemas.microsoft.com/office/drawing/2014/main" id="{482D88FD-7CFA-4A6B-86CE-2DE5AE758F4D}"/>
                  </a:ext>
                </a:extLst>
              </p:cNvPr>
              <p:cNvSpPr/>
              <p:nvPr/>
            </p:nvSpPr>
            <p:spPr>
              <a:xfrm rot="-2700000">
                <a:off x="4710897" y="2060042"/>
                <a:ext cx="703507" cy="703507"/>
              </a:xfrm>
              <a:custGeom>
                <a:avLst/>
                <a:gdLst>
                  <a:gd name="connsiteX0" fmla="*/ 703508 w 703507"/>
                  <a:gd name="connsiteY0" fmla="*/ 351754 h 703507"/>
                  <a:gd name="connsiteX1" fmla="*/ 351754 w 703507"/>
                  <a:gd name="connsiteY1" fmla="*/ 703508 h 703507"/>
                  <a:gd name="connsiteX2" fmla="*/ 0 w 703507"/>
                  <a:gd name="connsiteY2" fmla="*/ 351754 h 703507"/>
                  <a:gd name="connsiteX3" fmla="*/ 351754 w 703507"/>
                  <a:gd name="connsiteY3" fmla="*/ 0 h 703507"/>
                  <a:gd name="connsiteX4" fmla="*/ 703508 w 703507"/>
                  <a:gd name="connsiteY4" fmla="*/ 351754 h 7035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03507" h="703507">
                    <a:moveTo>
                      <a:pt x="703508" y="351754"/>
                    </a:moveTo>
                    <a:cubicBezTo>
                      <a:pt x="703508" y="546022"/>
                      <a:pt x="546022" y="703508"/>
                      <a:pt x="351754" y="703508"/>
                    </a:cubicBezTo>
                    <a:cubicBezTo>
                      <a:pt x="157486" y="703508"/>
                      <a:pt x="0" y="546022"/>
                      <a:pt x="0" y="351754"/>
                    </a:cubicBezTo>
                    <a:cubicBezTo>
                      <a:pt x="0" y="157486"/>
                      <a:pt x="157486" y="0"/>
                      <a:pt x="351754" y="0"/>
                    </a:cubicBezTo>
                    <a:cubicBezTo>
                      <a:pt x="546022" y="0"/>
                      <a:pt x="703508" y="157486"/>
                      <a:pt x="703508" y="351754"/>
                    </a:cubicBezTo>
                    <a:close/>
                  </a:path>
                </a:pathLst>
              </a:custGeom>
              <a:solidFill>
                <a:srgbClr val="FFFFFF"/>
              </a:solidFill>
              <a:ln w="430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/>
              </a:p>
            </p:txBody>
          </p:sp>
          <p:sp>
            <p:nvSpPr>
              <p:cNvPr id="58" name="Forma Livre: Forma 57">
                <a:extLst>
                  <a:ext uri="{FF2B5EF4-FFF2-40B4-BE49-F238E27FC236}">
                    <a16:creationId xmlns:a16="http://schemas.microsoft.com/office/drawing/2014/main" id="{0D8800A7-6FB7-4D04-BF01-72D9039DDC9B}"/>
                  </a:ext>
                </a:extLst>
              </p:cNvPr>
              <p:cNvSpPr/>
              <p:nvPr/>
            </p:nvSpPr>
            <p:spPr>
              <a:xfrm rot="18900000">
                <a:off x="4626940" y="1976086"/>
                <a:ext cx="871419" cy="871419"/>
              </a:xfrm>
              <a:custGeom>
                <a:avLst/>
                <a:gdLst>
                  <a:gd name="connsiteX0" fmla="*/ 871420 w 871419"/>
                  <a:gd name="connsiteY0" fmla="*/ 435710 h 871419"/>
                  <a:gd name="connsiteX1" fmla="*/ 435710 w 871419"/>
                  <a:gd name="connsiteY1" fmla="*/ 871420 h 871419"/>
                  <a:gd name="connsiteX2" fmla="*/ 0 w 871419"/>
                  <a:gd name="connsiteY2" fmla="*/ 435710 h 871419"/>
                  <a:gd name="connsiteX3" fmla="*/ 435710 w 871419"/>
                  <a:gd name="connsiteY3" fmla="*/ 0 h 871419"/>
                  <a:gd name="connsiteX4" fmla="*/ 871420 w 871419"/>
                  <a:gd name="connsiteY4" fmla="*/ 435710 h 8714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71419" h="871419">
                    <a:moveTo>
                      <a:pt x="871420" y="435710"/>
                    </a:moveTo>
                    <a:cubicBezTo>
                      <a:pt x="871420" y="676346"/>
                      <a:pt x="676346" y="871420"/>
                      <a:pt x="435710" y="871420"/>
                    </a:cubicBezTo>
                    <a:cubicBezTo>
                      <a:pt x="195074" y="871420"/>
                      <a:pt x="0" y="676346"/>
                      <a:pt x="0" y="435710"/>
                    </a:cubicBezTo>
                    <a:cubicBezTo>
                      <a:pt x="0" y="195074"/>
                      <a:pt x="195074" y="0"/>
                      <a:pt x="435710" y="0"/>
                    </a:cubicBezTo>
                    <a:cubicBezTo>
                      <a:pt x="676346" y="0"/>
                      <a:pt x="871420" y="195074"/>
                      <a:pt x="871420" y="435710"/>
                    </a:cubicBezTo>
                    <a:close/>
                  </a:path>
                </a:pathLst>
              </a:custGeom>
              <a:noFill/>
              <a:ln w="21524" cap="flat">
                <a:solidFill>
                  <a:srgbClr val="3E7998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pt-BR" dirty="0"/>
              </a:p>
            </p:txBody>
          </p:sp>
        </p:grpSp>
        <p:pic>
          <p:nvPicPr>
            <p:cNvPr id="8" name="Gráfico 7">
              <a:extLst>
                <a:ext uri="{FF2B5EF4-FFF2-40B4-BE49-F238E27FC236}">
                  <a16:creationId xmlns:a16="http://schemas.microsoft.com/office/drawing/2014/main" id="{A1EC07BE-C8CD-4195-9AAF-866265FC41AF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p:blipFill>
          <p:spPr>
            <a:xfrm>
              <a:off x="5714791" y="2341303"/>
              <a:ext cx="637118" cy="540585"/>
            </a:xfrm>
            <a:prstGeom prst="rect">
              <a:avLst/>
            </a:prstGeom>
          </p:spPr>
        </p:pic>
      </p:grpSp>
      <p:grpSp>
        <p:nvGrpSpPr>
          <p:cNvPr id="13" name="Agrupar 12">
            <a:extLst>
              <a:ext uri="{FF2B5EF4-FFF2-40B4-BE49-F238E27FC236}">
                <a16:creationId xmlns:a16="http://schemas.microsoft.com/office/drawing/2014/main" id="{6808E354-8C3E-4542-804F-BE0A62E430A3}"/>
              </a:ext>
            </a:extLst>
          </p:cNvPr>
          <p:cNvGrpSpPr/>
          <p:nvPr/>
        </p:nvGrpSpPr>
        <p:grpSpPr>
          <a:xfrm>
            <a:off x="6587799" y="5111680"/>
            <a:ext cx="1552221" cy="1552221"/>
            <a:chOff x="6587799" y="5111680"/>
            <a:chExt cx="1552221" cy="1552221"/>
          </a:xfrm>
        </p:grpSpPr>
        <p:grpSp>
          <p:nvGrpSpPr>
            <p:cNvPr id="53" name="Gráfico 29">
              <a:extLst>
                <a:ext uri="{FF2B5EF4-FFF2-40B4-BE49-F238E27FC236}">
                  <a16:creationId xmlns:a16="http://schemas.microsoft.com/office/drawing/2014/main" id="{36500E85-3317-4822-B143-FAFDA566477B}"/>
                </a:ext>
              </a:extLst>
            </p:cNvPr>
            <p:cNvGrpSpPr/>
            <p:nvPr/>
          </p:nvGrpSpPr>
          <p:grpSpPr>
            <a:xfrm flipV="1">
              <a:off x="6587799" y="5111680"/>
              <a:ext cx="1552221" cy="1552221"/>
              <a:chOff x="6511340" y="1795591"/>
              <a:chExt cx="1232373" cy="1232373"/>
            </a:xfrm>
          </p:grpSpPr>
          <p:sp>
            <p:nvSpPr>
              <p:cNvPr id="54" name="Forma Livre: Forma 53">
                <a:extLst>
                  <a:ext uri="{FF2B5EF4-FFF2-40B4-BE49-F238E27FC236}">
                    <a16:creationId xmlns:a16="http://schemas.microsoft.com/office/drawing/2014/main" id="{10099B6A-552F-43FA-9579-301BE78FC662}"/>
                  </a:ext>
                </a:extLst>
              </p:cNvPr>
              <p:cNvSpPr/>
              <p:nvPr/>
            </p:nvSpPr>
            <p:spPr>
              <a:xfrm rot="-2700000">
                <a:off x="6775773" y="2060024"/>
                <a:ext cx="703507" cy="703507"/>
              </a:xfrm>
              <a:custGeom>
                <a:avLst/>
                <a:gdLst>
                  <a:gd name="connsiteX0" fmla="*/ 703508 w 703507"/>
                  <a:gd name="connsiteY0" fmla="*/ 351754 h 703507"/>
                  <a:gd name="connsiteX1" fmla="*/ 351754 w 703507"/>
                  <a:gd name="connsiteY1" fmla="*/ 703508 h 703507"/>
                  <a:gd name="connsiteX2" fmla="*/ 0 w 703507"/>
                  <a:gd name="connsiteY2" fmla="*/ 351754 h 703507"/>
                  <a:gd name="connsiteX3" fmla="*/ 351754 w 703507"/>
                  <a:gd name="connsiteY3" fmla="*/ 0 h 703507"/>
                  <a:gd name="connsiteX4" fmla="*/ 703508 w 703507"/>
                  <a:gd name="connsiteY4" fmla="*/ 351754 h 7035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03507" h="703507">
                    <a:moveTo>
                      <a:pt x="703508" y="351754"/>
                    </a:moveTo>
                    <a:cubicBezTo>
                      <a:pt x="703508" y="546022"/>
                      <a:pt x="546022" y="703508"/>
                      <a:pt x="351754" y="703508"/>
                    </a:cubicBezTo>
                    <a:cubicBezTo>
                      <a:pt x="157486" y="703508"/>
                      <a:pt x="0" y="546022"/>
                      <a:pt x="0" y="351754"/>
                    </a:cubicBezTo>
                    <a:cubicBezTo>
                      <a:pt x="0" y="157486"/>
                      <a:pt x="157485" y="0"/>
                      <a:pt x="351754" y="0"/>
                    </a:cubicBezTo>
                    <a:cubicBezTo>
                      <a:pt x="546022" y="0"/>
                      <a:pt x="703508" y="157486"/>
                      <a:pt x="703508" y="351754"/>
                    </a:cubicBezTo>
                    <a:close/>
                  </a:path>
                </a:pathLst>
              </a:custGeom>
              <a:solidFill>
                <a:srgbClr val="FFFFFF"/>
              </a:solidFill>
              <a:ln w="430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dirty="0"/>
              </a:p>
            </p:txBody>
          </p:sp>
          <p:sp>
            <p:nvSpPr>
              <p:cNvPr id="55" name="Forma Livre: Forma 54">
                <a:extLst>
                  <a:ext uri="{FF2B5EF4-FFF2-40B4-BE49-F238E27FC236}">
                    <a16:creationId xmlns:a16="http://schemas.microsoft.com/office/drawing/2014/main" id="{9D1D42C8-BA96-44F8-97DE-B1C97DBA7CEB}"/>
                  </a:ext>
                </a:extLst>
              </p:cNvPr>
              <p:cNvSpPr/>
              <p:nvPr/>
            </p:nvSpPr>
            <p:spPr>
              <a:xfrm rot="-2700000">
                <a:off x="6691817" y="1976068"/>
                <a:ext cx="871419" cy="871419"/>
              </a:xfrm>
              <a:custGeom>
                <a:avLst/>
                <a:gdLst>
                  <a:gd name="connsiteX0" fmla="*/ 871420 w 871419"/>
                  <a:gd name="connsiteY0" fmla="*/ 435710 h 871419"/>
                  <a:gd name="connsiteX1" fmla="*/ 435710 w 871419"/>
                  <a:gd name="connsiteY1" fmla="*/ 871420 h 871419"/>
                  <a:gd name="connsiteX2" fmla="*/ 0 w 871419"/>
                  <a:gd name="connsiteY2" fmla="*/ 435710 h 871419"/>
                  <a:gd name="connsiteX3" fmla="*/ 435710 w 871419"/>
                  <a:gd name="connsiteY3" fmla="*/ 0 h 871419"/>
                  <a:gd name="connsiteX4" fmla="*/ 871420 w 871419"/>
                  <a:gd name="connsiteY4" fmla="*/ 435710 h 8714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71419" h="871419">
                    <a:moveTo>
                      <a:pt x="871420" y="435710"/>
                    </a:moveTo>
                    <a:cubicBezTo>
                      <a:pt x="871420" y="676346"/>
                      <a:pt x="676346" y="871420"/>
                      <a:pt x="435710" y="871420"/>
                    </a:cubicBezTo>
                    <a:cubicBezTo>
                      <a:pt x="195074" y="871420"/>
                      <a:pt x="0" y="676346"/>
                      <a:pt x="0" y="435710"/>
                    </a:cubicBezTo>
                    <a:cubicBezTo>
                      <a:pt x="0" y="195074"/>
                      <a:pt x="195074" y="0"/>
                      <a:pt x="435710" y="0"/>
                    </a:cubicBezTo>
                    <a:cubicBezTo>
                      <a:pt x="676346" y="0"/>
                      <a:pt x="871420" y="195074"/>
                      <a:pt x="871420" y="435710"/>
                    </a:cubicBezTo>
                    <a:close/>
                  </a:path>
                </a:pathLst>
              </a:custGeom>
              <a:noFill/>
              <a:ln w="21524" cap="flat">
                <a:solidFill>
                  <a:srgbClr val="3E7998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pt-BR" dirty="0"/>
              </a:p>
            </p:txBody>
          </p:sp>
        </p:grpSp>
        <p:pic>
          <p:nvPicPr>
            <p:cNvPr id="12" name="Gráfico 11">
              <a:extLst>
                <a:ext uri="{FF2B5EF4-FFF2-40B4-BE49-F238E27FC236}">
                  <a16:creationId xmlns:a16="http://schemas.microsoft.com/office/drawing/2014/main" id="{FCF623C5-C2A9-4170-B7D8-5ED414267934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p:blipFill>
          <p:spPr>
            <a:xfrm>
              <a:off x="7193092" y="5586715"/>
              <a:ext cx="341634" cy="550410"/>
            </a:xfrm>
            <a:prstGeom prst="rect">
              <a:avLst/>
            </a:prstGeom>
          </p:spPr>
        </p:pic>
      </p:grpSp>
      <p:grpSp>
        <p:nvGrpSpPr>
          <p:cNvPr id="16" name="Agrupar 15">
            <a:extLst>
              <a:ext uri="{FF2B5EF4-FFF2-40B4-BE49-F238E27FC236}">
                <a16:creationId xmlns:a16="http://schemas.microsoft.com/office/drawing/2014/main" id="{6E8F7D4D-5ACC-4CBF-84E0-662BF06C9C6A}"/>
              </a:ext>
            </a:extLst>
          </p:cNvPr>
          <p:cNvGrpSpPr/>
          <p:nvPr/>
        </p:nvGrpSpPr>
        <p:grpSpPr>
          <a:xfrm>
            <a:off x="4233630" y="5338997"/>
            <a:ext cx="1097586" cy="1097586"/>
            <a:chOff x="4233630" y="5338997"/>
            <a:chExt cx="1097586" cy="1097586"/>
          </a:xfrm>
        </p:grpSpPr>
        <p:grpSp>
          <p:nvGrpSpPr>
            <p:cNvPr id="5" name="Agrupar 4">
              <a:extLst>
                <a:ext uri="{FF2B5EF4-FFF2-40B4-BE49-F238E27FC236}">
                  <a16:creationId xmlns:a16="http://schemas.microsoft.com/office/drawing/2014/main" id="{0AA68B79-EDB3-40B5-8DF6-6B04D6B3D071}"/>
                </a:ext>
              </a:extLst>
            </p:cNvPr>
            <p:cNvGrpSpPr/>
            <p:nvPr/>
          </p:nvGrpSpPr>
          <p:grpSpPr>
            <a:xfrm>
              <a:off x="4233630" y="5338997"/>
              <a:ext cx="1097586" cy="1097586"/>
              <a:chOff x="5893280" y="3374162"/>
              <a:chExt cx="1164414" cy="1164414"/>
            </a:xfrm>
          </p:grpSpPr>
          <p:sp>
            <p:nvSpPr>
              <p:cNvPr id="98" name="Forma Livre: Forma 97">
                <a:extLst>
                  <a:ext uri="{FF2B5EF4-FFF2-40B4-BE49-F238E27FC236}">
                    <a16:creationId xmlns:a16="http://schemas.microsoft.com/office/drawing/2014/main" id="{48B8ED2D-214B-46A8-A78B-C87C2BA4C532}"/>
                  </a:ext>
                </a:extLst>
              </p:cNvPr>
              <p:cNvSpPr/>
              <p:nvPr/>
            </p:nvSpPr>
            <p:spPr>
              <a:xfrm rot="2700000" flipV="1">
                <a:off x="6005464" y="3486346"/>
                <a:ext cx="940045" cy="940045"/>
              </a:xfrm>
              <a:custGeom>
                <a:avLst/>
                <a:gdLst>
                  <a:gd name="connsiteX0" fmla="*/ 703508 w 703507"/>
                  <a:gd name="connsiteY0" fmla="*/ 351754 h 703507"/>
                  <a:gd name="connsiteX1" fmla="*/ 351754 w 703507"/>
                  <a:gd name="connsiteY1" fmla="*/ 703508 h 703507"/>
                  <a:gd name="connsiteX2" fmla="*/ 0 w 703507"/>
                  <a:gd name="connsiteY2" fmla="*/ 351754 h 703507"/>
                  <a:gd name="connsiteX3" fmla="*/ 351754 w 703507"/>
                  <a:gd name="connsiteY3" fmla="*/ 0 h 703507"/>
                  <a:gd name="connsiteX4" fmla="*/ 703508 w 703507"/>
                  <a:gd name="connsiteY4" fmla="*/ 351754 h 7035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03507" h="703507">
                    <a:moveTo>
                      <a:pt x="703508" y="351754"/>
                    </a:moveTo>
                    <a:cubicBezTo>
                      <a:pt x="703508" y="546022"/>
                      <a:pt x="546022" y="703508"/>
                      <a:pt x="351754" y="703508"/>
                    </a:cubicBezTo>
                    <a:cubicBezTo>
                      <a:pt x="157486" y="703508"/>
                      <a:pt x="0" y="546022"/>
                      <a:pt x="0" y="351754"/>
                    </a:cubicBezTo>
                    <a:cubicBezTo>
                      <a:pt x="0" y="157486"/>
                      <a:pt x="157486" y="0"/>
                      <a:pt x="351754" y="0"/>
                    </a:cubicBezTo>
                    <a:cubicBezTo>
                      <a:pt x="546022" y="0"/>
                      <a:pt x="703508" y="157486"/>
                      <a:pt x="703508" y="351754"/>
                    </a:cubicBezTo>
                    <a:close/>
                  </a:path>
                </a:pathLst>
              </a:custGeom>
              <a:solidFill>
                <a:srgbClr val="FFFFFF"/>
              </a:solidFill>
              <a:ln w="430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/>
              </a:p>
            </p:txBody>
          </p:sp>
          <p:sp>
            <p:nvSpPr>
              <p:cNvPr id="99" name="Forma Livre: Forma 98">
                <a:extLst>
                  <a:ext uri="{FF2B5EF4-FFF2-40B4-BE49-F238E27FC236}">
                    <a16:creationId xmlns:a16="http://schemas.microsoft.com/office/drawing/2014/main" id="{66A0CB54-F813-47E4-928E-8CE4BC5C8A78}"/>
                  </a:ext>
                </a:extLst>
              </p:cNvPr>
              <p:cNvSpPr/>
              <p:nvPr/>
            </p:nvSpPr>
            <p:spPr>
              <a:xfrm rot="2700000" flipV="1">
                <a:off x="5893280" y="3374162"/>
                <a:ext cx="1164414" cy="1164414"/>
              </a:xfrm>
              <a:custGeom>
                <a:avLst/>
                <a:gdLst>
                  <a:gd name="connsiteX0" fmla="*/ 871420 w 871419"/>
                  <a:gd name="connsiteY0" fmla="*/ 435710 h 871419"/>
                  <a:gd name="connsiteX1" fmla="*/ 435710 w 871419"/>
                  <a:gd name="connsiteY1" fmla="*/ 871420 h 871419"/>
                  <a:gd name="connsiteX2" fmla="*/ 0 w 871419"/>
                  <a:gd name="connsiteY2" fmla="*/ 435710 h 871419"/>
                  <a:gd name="connsiteX3" fmla="*/ 435710 w 871419"/>
                  <a:gd name="connsiteY3" fmla="*/ 0 h 871419"/>
                  <a:gd name="connsiteX4" fmla="*/ 871420 w 871419"/>
                  <a:gd name="connsiteY4" fmla="*/ 435710 h 8714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71419" h="871419">
                    <a:moveTo>
                      <a:pt x="871420" y="435710"/>
                    </a:moveTo>
                    <a:cubicBezTo>
                      <a:pt x="871420" y="676346"/>
                      <a:pt x="676346" y="871420"/>
                      <a:pt x="435710" y="871420"/>
                    </a:cubicBezTo>
                    <a:cubicBezTo>
                      <a:pt x="195074" y="871420"/>
                      <a:pt x="0" y="676346"/>
                      <a:pt x="0" y="435710"/>
                    </a:cubicBezTo>
                    <a:cubicBezTo>
                      <a:pt x="0" y="195074"/>
                      <a:pt x="195074" y="0"/>
                      <a:pt x="435710" y="0"/>
                    </a:cubicBezTo>
                    <a:cubicBezTo>
                      <a:pt x="676346" y="0"/>
                      <a:pt x="871420" y="195074"/>
                      <a:pt x="871420" y="435710"/>
                    </a:cubicBezTo>
                    <a:close/>
                  </a:path>
                </a:pathLst>
              </a:custGeom>
              <a:noFill/>
              <a:ln w="21524" cap="flat">
                <a:solidFill>
                  <a:srgbClr val="3E7998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pt-BR" dirty="0"/>
              </a:p>
            </p:txBody>
          </p:sp>
        </p:grpSp>
        <p:pic>
          <p:nvPicPr>
            <p:cNvPr id="15" name="Gráfico 14">
              <a:extLst>
                <a:ext uri="{FF2B5EF4-FFF2-40B4-BE49-F238E27FC236}">
                  <a16:creationId xmlns:a16="http://schemas.microsoft.com/office/drawing/2014/main" id="{F4F21232-0FBE-46B1-94ED-E130221F7F8C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p:blipFill>
          <p:spPr>
            <a:xfrm>
              <a:off x="4529824" y="5643432"/>
              <a:ext cx="505198" cy="50519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2860219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Retângulo 39">
            <a:extLst>
              <a:ext uri="{FF2B5EF4-FFF2-40B4-BE49-F238E27FC236}">
                <a16:creationId xmlns:a16="http://schemas.microsoft.com/office/drawing/2014/main" id="{97F8B6B3-537E-4873-A935-941613B4EC14}"/>
              </a:ext>
            </a:extLst>
          </p:cNvPr>
          <p:cNvSpPr/>
          <p:nvPr/>
        </p:nvSpPr>
        <p:spPr>
          <a:xfrm>
            <a:off x="0" y="0"/>
            <a:ext cx="12199174" cy="6858000"/>
          </a:xfrm>
          <a:prstGeom prst="rect">
            <a:avLst/>
          </a:prstGeom>
          <a:gradFill>
            <a:gsLst>
              <a:gs pos="100000">
                <a:srgbClr val="00B9CE"/>
              </a:gs>
              <a:gs pos="24000">
                <a:srgbClr val="4D8BA6"/>
              </a:gs>
            </a:gsLst>
            <a:lin ang="5400000" scaled="0"/>
          </a:gradFill>
          <a:ln w="57150">
            <a:noFill/>
          </a:ln>
          <a:effectLst>
            <a:outerShdw blurRad="127000" dist="762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>
              <a:lnSpc>
                <a:spcPts val="1400"/>
              </a:lnSpc>
            </a:pPr>
            <a:endParaRPr lang="pt-BR" sz="2400" dirty="0"/>
          </a:p>
        </p:txBody>
      </p:sp>
      <p:grpSp>
        <p:nvGrpSpPr>
          <p:cNvPr id="36" name="Agrupar 35">
            <a:extLst>
              <a:ext uri="{FF2B5EF4-FFF2-40B4-BE49-F238E27FC236}">
                <a16:creationId xmlns:a16="http://schemas.microsoft.com/office/drawing/2014/main" id="{BFCD9509-F94E-46D7-AFB3-68FD8FBF3D70}"/>
              </a:ext>
            </a:extLst>
          </p:cNvPr>
          <p:cNvGrpSpPr/>
          <p:nvPr/>
        </p:nvGrpSpPr>
        <p:grpSpPr>
          <a:xfrm>
            <a:off x="283686" y="-5904"/>
            <a:ext cx="11610111" cy="1493718"/>
            <a:chOff x="283686" y="-5904"/>
            <a:chExt cx="11610111" cy="1493718"/>
          </a:xfrm>
        </p:grpSpPr>
        <p:pic>
          <p:nvPicPr>
            <p:cNvPr id="41" name="Imagem 40">
              <a:extLst>
                <a:ext uri="{FF2B5EF4-FFF2-40B4-BE49-F238E27FC236}">
                  <a16:creationId xmlns:a16="http://schemas.microsoft.com/office/drawing/2014/main" id="{B67C8314-43B0-4756-B434-CC7540E5654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colorTemperature colorTemp="3820"/>
                      </a14:imgEffect>
                      <a14:imgEffect>
                        <a14:saturation sat="0"/>
                      </a14:imgEffect>
                      <a14:imgEffect>
                        <a14:brightnessContrast bright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77350" b="634"/>
            <a:stretch/>
          </p:blipFill>
          <p:spPr>
            <a:xfrm>
              <a:off x="298200" y="-5904"/>
              <a:ext cx="11595597" cy="1487144"/>
            </a:xfrm>
            <a:prstGeom prst="rect">
              <a:avLst/>
            </a:prstGeom>
          </p:spPr>
        </p:pic>
        <p:pic>
          <p:nvPicPr>
            <p:cNvPr id="42" name="Imagem 41">
              <a:extLst>
                <a:ext uri="{FF2B5EF4-FFF2-40B4-BE49-F238E27FC236}">
                  <a16:creationId xmlns:a16="http://schemas.microsoft.com/office/drawing/2014/main" id="{9F717080-67A1-4FED-BE73-49376052211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colorTemperature colorTemp="3820"/>
                      </a14:imgEffect>
                      <a14:imgEffect>
                        <a14:saturation sat="0"/>
                      </a14:imgEffect>
                      <a14:imgEffect>
                        <a14:brightnessContrast bright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77350" b="634"/>
            <a:stretch/>
          </p:blipFill>
          <p:spPr>
            <a:xfrm>
              <a:off x="283686" y="670"/>
              <a:ext cx="11595597" cy="1487144"/>
            </a:xfrm>
            <a:prstGeom prst="rect">
              <a:avLst/>
            </a:prstGeom>
          </p:spPr>
        </p:pic>
      </p:grpSp>
      <p:pic>
        <p:nvPicPr>
          <p:cNvPr id="12" name="Gráfico 11">
            <a:extLst>
              <a:ext uri="{FF2B5EF4-FFF2-40B4-BE49-F238E27FC236}">
                <a16:creationId xmlns:a16="http://schemas.microsoft.com/office/drawing/2014/main" id="{F1EFC4A4-0499-4950-BF48-E3DCF527F6E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833772" y="3187793"/>
            <a:ext cx="8788809" cy="1742499"/>
          </a:xfrm>
          <a:prstGeom prst="rect">
            <a:avLst/>
          </a:prstGeom>
        </p:spPr>
      </p:pic>
      <p:pic>
        <p:nvPicPr>
          <p:cNvPr id="47" name="Imagem 46" descr="Uma imagem contendo Ícone&#10;&#10;Descrição gerada automaticamente">
            <a:extLst>
              <a:ext uri="{FF2B5EF4-FFF2-40B4-BE49-F238E27FC236}">
                <a16:creationId xmlns:a16="http://schemas.microsoft.com/office/drawing/2014/main" id="{CE04CD48-BA3A-4256-8B50-8AC53AE95414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45" t="968" b="1"/>
          <a:stretch/>
        </p:blipFill>
        <p:spPr>
          <a:xfrm>
            <a:off x="4467851" y="499305"/>
            <a:ext cx="3256299" cy="485443"/>
          </a:xfrm>
          <a:prstGeom prst="rect">
            <a:avLst/>
          </a:prstGeom>
        </p:spPr>
      </p:pic>
      <p:grpSp>
        <p:nvGrpSpPr>
          <p:cNvPr id="18" name="Agrupar 21">
            <a:extLst>
              <a:ext uri="{FF2B5EF4-FFF2-40B4-BE49-F238E27FC236}">
                <a16:creationId xmlns:a16="http://schemas.microsoft.com/office/drawing/2014/main" id="{D9DD92DB-0F1A-4EE4-93ED-3CC9C69F0464}"/>
              </a:ext>
            </a:extLst>
          </p:cNvPr>
          <p:cNvGrpSpPr/>
          <p:nvPr/>
        </p:nvGrpSpPr>
        <p:grpSpPr>
          <a:xfrm>
            <a:off x="3389371" y="5954429"/>
            <a:ext cx="3169849" cy="523220"/>
            <a:chOff x="2842037" y="801645"/>
            <a:chExt cx="3169849" cy="523220"/>
          </a:xfrm>
        </p:grpSpPr>
        <p:sp>
          <p:nvSpPr>
            <p:cNvPr id="19" name="Retângulo 169">
              <a:extLst>
                <a:ext uri="{FF2B5EF4-FFF2-40B4-BE49-F238E27FC236}">
                  <a16:creationId xmlns:a16="http://schemas.microsoft.com/office/drawing/2014/main" id="{DCC0BA48-B078-4CCC-ACA6-AF32BE11B03A}"/>
                </a:ext>
              </a:extLst>
            </p:cNvPr>
            <p:cNvSpPr/>
            <p:nvPr/>
          </p:nvSpPr>
          <p:spPr>
            <a:xfrm>
              <a:off x="3329846" y="801645"/>
              <a:ext cx="2682040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00000"/>
                </a:lnSpc>
              </a:pPr>
              <a:r>
                <a:rPr lang="pt-BR" sz="1400" b="1" dirty="0">
                  <a:solidFill>
                    <a:schemeClr val="bg1"/>
                  </a:solidFill>
                  <a:latin typeface="Calibri" panose="020F0502020204030204" pitchFamily="34" charset="0"/>
                  <a:ea typeface="Lato" panose="020F0502020204030203" pitchFamily="34" charset="0"/>
                  <a:cs typeface="Calibri" panose="020F0502020204030204" pitchFamily="34" charset="0"/>
                </a:rPr>
                <a:t>Adaptação </a:t>
              </a:r>
              <a:r>
                <a:rPr lang="pt-BR" sz="1400" dirty="0">
                  <a:solidFill>
                    <a:schemeClr val="bg1"/>
                  </a:solidFill>
                  <a:latin typeface="Calibri" panose="020F0502020204030204" pitchFamily="34" charset="0"/>
                  <a:ea typeface="Lato" panose="020F0502020204030203" pitchFamily="34" charset="0"/>
                  <a:cs typeface="Calibri" panose="020F0502020204030204" pitchFamily="34" charset="0"/>
                </a:rPr>
                <a:t>dos cursos para cada estágio do seu</a:t>
              </a:r>
              <a:r>
                <a:rPr lang="pt-BR" sz="1400" b="1" dirty="0">
                  <a:solidFill>
                    <a:schemeClr val="bg1"/>
                  </a:solidFill>
                  <a:latin typeface="Calibri" panose="020F0502020204030204" pitchFamily="34" charset="0"/>
                  <a:ea typeface="Lato" panose="020F0502020204030203" pitchFamily="34" charset="0"/>
                  <a:cs typeface="Calibri" panose="020F0502020204030204" pitchFamily="34" charset="0"/>
                </a:rPr>
                <a:t> desenvolvimento</a:t>
              </a:r>
            </a:p>
          </p:txBody>
        </p:sp>
        <p:grpSp>
          <p:nvGrpSpPr>
            <p:cNvPr id="20" name="Agrupar 170">
              <a:extLst>
                <a:ext uri="{FF2B5EF4-FFF2-40B4-BE49-F238E27FC236}">
                  <a16:creationId xmlns:a16="http://schemas.microsoft.com/office/drawing/2014/main" id="{FC9737DD-6678-4FFB-90F9-829C7CEAC921}"/>
                </a:ext>
              </a:extLst>
            </p:cNvPr>
            <p:cNvGrpSpPr/>
            <p:nvPr/>
          </p:nvGrpSpPr>
          <p:grpSpPr>
            <a:xfrm>
              <a:off x="2842037" y="823310"/>
              <a:ext cx="388800" cy="388800"/>
              <a:chOff x="3065465" y="823310"/>
              <a:chExt cx="388800" cy="388800"/>
            </a:xfrm>
          </p:grpSpPr>
          <p:sp>
            <p:nvSpPr>
              <p:cNvPr id="21" name="Forma Livre: Forma 171">
                <a:extLst>
                  <a:ext uri="{FF2B5EF4-FFF2-40B4-BE49-F238E27FC236}">
                    <a16:creationId xmlns:a16="http://schemas.microsoft.com/office/drawing/2014/main" id="{32723E09-526C-4C5A-AA89-1A245E481F82}"/>
                  </a:ext>
                </a:extLst>
              </p:cNvPr>
              <p:cNvSpPr/>
              <p:nvPr userDrawn="1"/>
            </p:nvSpPr>
            <p:spPr>
              <a:xfrm rot="17521491">
                <a:off x="3065465" y="823310"/>
                <a:ext cx="388800" cy="388800"/>
              </a:xfrm>
              <a:custGeom>
                <a:avLst/>
                <a:gdLst>
                  <a:gd name="connsiteX0" fmla="*/ 831081 w 831080"/>
                  <a:gd name="connsiteY0" fmla="*/ 415540 h 831080"/>
                  <a:gd name="connsiteX1" fmla="*/ 415540 w 831080"/>
                  <a:gd name="connsiteY1" fmla="*/ 831081 h 831080"/>
                  <a:gd name="connsiteX2" fmla="*/ 0 w 831080"/>
                  <a:gd name="connsiteY2" fmla="*/ 415540 h 831080"/>
                  <a:gd name="connsiteX3" fmla="*/ 415540 w 831080"/>
                  <a:gd name="connsiteY3" fmla="*/ 0 h 831080"/>
                  <a:gd name="connsiteX4" fmla="*/ 831081 w 831080"/>
                  <a:gd name="connsiteY4" fmla="*/ 415540 h 8310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31080" h="831080">
                    <a:moveTo>
                      <a:pt x="831081" y="415540"/>
                    </a:moveTo>
                    <a:cubicBezTo>
                      <a:pt x="831081" y="645037"/>
                      <a:pt x="645037" y="831081"/>
                      <a:pt x="415540" y="831081"/>
                    </a:cubicBezTo>
                    <a:cubicBezTo>
                      <a:pt x="186044" y="831081"/>
                      <a:pt x="0" y="645037"/>
                      <a:pt x="0" y="415540"/>
                    </a:cubicBezTo>
                    <a:cubicBezTo>
                      <a:pt x="0" y="186044"/>
                      <a:pt x="186044" y="0"/>
                      <a:pt x="415540" y="0"/>
                    </a:cubicBezTo>
                    <a:cubicBezTo>
                      <a:pt x="645037" y="0"/>
                      <a:pt x="831081" y="186044"/>
                      <a:pt x="831081" y="415540"/>
                    </a:cubicBezTo>
                    <a:close/>
                  </a:path>
                </a:pathLst>
              </a:custGeom>
              <a:solidFill>
                <a:srgbClr val="3E7998"/>
              </a:solidFill>
              <a:ln w="12444" cap="flat">
                <a:noFill/>
                <a:prstDash val="solid"/>
                <a:miter/>
              </a:ln>
              <a:effectLst/>
            </p:spPr>
            <p:txBody>
              <a:bodyPr rtlCol="0" anchor="ctr"/>
              <a:lstStyle/>
              <a:p>
                <a:endParaRPr lang="pt-BR" sz="12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2" name="Freeform 431">
                <a:extLst>
                  <a:ext uri="{FF2B5EF4-FFF2-40B4-BE49-F238E27FC236}">
                    <a16:creationId xmlns:a16="http://schemas.microsoft.com/office/drawing/2014/main" id="{A24E029B-4599-402C-9BF2-C1BA2AC7D825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3170304" y="910410"/>
                <a:ext cx="186602" cy="213889"/>
              </a:xfrm>
              <a:custGeom>
                <a:avLst/>
                <a:gdLst>
                  <a:gd name="connsiteX0" fmla="*/ 590550 w 1074738"/>
                  <a:gd name="connsiteY0" fmla="*/ 1108075 h 1231901"/>
                  <a:gd name="connsiteX1" fmla="*/ 650875 w 1074738"/>
                  <a:gd name="connsiteY1" fmla="*/ 1169988 h 1231901"/>
                  <a:gd name="connsiteX2" fmla="*/ 590550 w 1074738"/>
                  <a:gd name="connsiteY2" fmla="*/ 1231901 h 1231901"/>
                  <a:gd name="connsiteX3" fmla="*/ 530225 w 1074738"/>
                  <a:gd name="connsiteY3" fmla="*/ 1169988 h 1231901"/>
                  <a:gd name="connsiteX4" fmla="*/ 590550 w 1074738"/>
                  <a:gd name="connsiteY4" fmla="*/ 1108075 h 1231901"/>
                  <a:gd name="connsiteX5" fmla="*/ 1006229 w 1074738"/>
                  <a:gd name="connsiteY5" fmla="*/ 0 h 1231901"/>
                  <a:gd name="connsiteX6" fmla="*/ 1074738 w 1074738"/>
                  <a:gd name="connsiteY6" fmla="*/ 0 h 1231901"/>
                  <a:gd name="connsiteX7" fmla="*/ 1074738 w 1074738"/>
                  <a:gd name="connsiteY7" fmla="*/ 325193 h 1231901"/>
                  <a:gd name="connsiteX8" fmla="*/ 749320 w 1074738"/>
                  <a:gd name="connsiteY8" fmla="*/ 325193 h 1231901"/>
                  <a:gd name="connsiteX9" fmla="*/ 749320 w 1074738"/>
                  <a:gd name="connsiteY9" fmla="*/ 256731 h 1231901"/>
                  <a:gd name="connsiteX10" fmla="*/ 967693 w 1074738"/>
                  <a:gd name="connsiteY10" fmla="*/ 256731 h 1231901"/>
                  <a:gd name="connsiteX11" fmla="*/ 959129 w 1074738"/>
                  <a:gd name="connsiteY11" fmla="*/ 248174 h 1231901"/>
                  <a:gd name="connsiteX12" fmla="*/ 590892 w 1074738"/>
                  <a:gd name="connsiteY12" fmla="*/ 94135 h 1231901"/>
                  <a:gd name="connsiteX13" fmla="*/ 222655 w 1074738"/>
                  <a:gd name="connsiteY13" fmla="*/ 248174 h 1231901"/>
                  <a:gd name="connsiteX14" fmla="*/ 68509 w 1074738"/>
                  <a:gd name="connsiteY14" fmla="*/ 616155 h 1231901"/>
                  <a:gd name="connsiteX15" fmla="*/ 222655 w 1074738"/>
                  <a:gd name="connsiteY15" fmla="*/ 984136 h 1231901"/>
                  <a:gd name="connsiteX16" fmla="*/ 475283 w 1074738"/>
                  <a:gd name="connsiteY16" fmla="*/ 1125339 h 1231901"/>
                  <a:gd name="connsiteX17" fmla="*/ 466719 w 1074738"/>
                  <a:gd name="connsiteY17" fmla="*/ 1172406 h 1231901"/>
                  <a:gd name="connsiteX18" fmla="*/ 471001 w 1074738"/>
                  <a:gd name="connsiteY18" fmla="*/ 1193800 h 1231901"/>
                  <a:gd name="connsiteX19" fmla="*/ 175555 w 1074738"/>
                  <a:gd name="connsiteY19" fmla="*/ 1031204 h 1231901"/>
                  <a:gd name="connsiteX20" fmla="*/ 0 w 1074738"/>
                  <a:gd name="connsiteY20" fmla="*/ 616155 h 1231901"/>
                  <a:gd name="connsiteX21" fmla="*/ 175555 w 1074738"/>
                  <a:gd name="connsiteY21" fmla="*/ 201106 h 1231901"/>
                  <a:gd name="connsiteX22" fmla="*/ 590892 w 1074738"/>
                  <a:gd name="connsiteY22" fmla="*/ 25673 h 1231901"/>
                  <a:gd name="connsiteX23" fmla="*/ 1006229 w 1074738"/>
                  <a:gd name="connsiteY23" fmla="*/ 196827 h 1231901"/>
                  <a:gd name="connsiteX24" fmla="*/ 1006229 w 1074738"/>
                  <a:gd name="connsiteY24" fmla="*/ 0 h 12319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</a:cxnLst>
                <a:rect l="l" t="t" r="r" b="b"/>
                <a:pathLst>
                  <a:path w="1074738" h="1231901">
                    <a:moveTo>
                      <a:pt x="590550" y="1108075"/>
                    </a:moveTo>
                    <a:cubicBezTo>
                      <a:pt x="623867" y="1108075"/>
                      <a:pt x="650875" y="1135794"/>
                      <a:pt x="650875" y="1169988"/>
                    </a:cubicBezTo>
                    <a:cubicBezTo>
                      <a:pt x="650875" y="1204182"/>
                      <a:pt x="623867" y="1231901"/>
                      <a:pt x="590550" y="1231901"/>
                    </a:cubicBezTo>
                    <a:cubicBezTo>
                      <a:pt x="557233" y="1231901"/>
                      <a:pt x="530225" y="1204182"/>
                      <a:pt x="530225" y="1169988"/>
                    </a:cubicBezTo>
                    <a:cubicBezTo>
                      <a:pt x="530225" y="1135794"/>
                      <a:pt x="557233" y="1108075"/>
                      <a:pt x="590550" y="1108075"/>
                    </a:cubicBezTo>
                    <a:close/>
                    <a:moveTo>
                      <a:pt x="1006229" y="0"/>
                    </a:moveTo>
                    <a:lnTo>
                      <a:pt x="1074738" y="0"/>
                    </a:lnTo>
                    <a:cubicBezTo>
                      <a:pt x="1074738" y="0"/>
                      <a:pt x="1074738" y="0"/>
                      <a:pt x="1074738" y="325193"/>
                    </a:cubicBezTo>
                    <a:cubicBezTo>
                      <a:pt x="1074738" y="325193"/>
                      <a:pt x="1074738" y="325193"/>
                      <a:pt x="749320" y="325193"/>
                    </a:cubicBezTo>
                    <a:cubicBezTo>
                      <a:pt x="749320" y="325193"/>
                      <a:pt x="749320" y="325193"/>
                      <a:pt x="749320" y="256731"/>
                    </a:cubicBezTo>
                    <a:cubicBezTo>
                      <a:pt x="749320" y="256731"/>
                      <a:pt x="749320" y="256731"/>
                      <a:pt x="967693" y="256731"/>
                    </a:cubicBezTo>
                    <a:cubicBezTo>
                      <a:pt x="963411" y="252452"/>
                      <a:pt x="963411" y="252452"/>
                      <a:pt x="959129" y="248174"/>
                    </a:cubicBezTo>
                    <a:cubicBezTo>
                      <a:pt x="860647" y="149760"/>
                      <a:pt x="727910" y="94135"/>
                      <a:pt x="590892" y="94135"/>
                    </a:cubicBezTo>
                    <a:cubicBezTo>
                      <a:pt x="453874" y="94135"/>
                      <a:pt x="321137" y="149760"/>
                      <a:pt x="222655" y="248174"/>
                    </a:cubicBezTo>
                    <a:cubicBezTo>
                      <a:pt x="124173" y="346587"/>
                      <a:pt x="68509" y="474953"/>
                      <a:pt x="68509" y="616155"/>
                    </a:cubicBezTo>
                    <a:cubicBezTo>
                      <a:pt x="68509" y="753078"/>
                      <a:pt x="124173" y="885723"/>
                      <a:pt x="222655" y="984136"/>
                    </a:cubicBezTo>
                    <a:cubicBezTo>
                      <a:pt x="295446" y="1052598"/>
                      <a:pt x="381083" y="1103944"/>
                      <a:pt x="475283" y="1125339"/>
                    </a:cubicBezTo>
                    <a:cubicBezTo>
                      <a:pt x="471001" y="1138175"/>
                      <a:pt x="466719" y="1155291"/>
                      <a:pt x="466719" y="1172406"/>
                    </a:cubicBezTo>
                    <a:cubicBezTo>
                      <a:pt x="466719" y="1176685"/>
                      <a:pt x="466719" y="1185242"/>
                      <a:pt x="471001" y="1193800"/>
                    </a:cubicBezTo>
                    <a:cubicBezTo>
                      <a:pt x="359674" y="1168127"/>
                      <a:pt x="256910" y="1112502"/>
                      <a:pt x="175555" y="1031204"/>
                    </a:cubicBezTo>
                    <a:cubicBezTo>
                      <a:pt x="64227" y="919954"/>
                      <a:pt x="0" y="774473"/>
                      <a:pt x="0" y="616155"/>
                    </a:cubicBezTo>
                    <a:cubicBezTo>
                      <a:pt x="0" y="457837"/>
                      <a:pt x="64227" y="312356"/>
                      <a:pt x="175555" y="201106"/>
                    </a:cubicBezTo>
                    <a:cubicBezTo>
                      <a:pt x="286882" y="89856"/>
                      <a:pt x="432465" y="25673"/>
                      <a:pt x="590892" y="25673"/>
                    </a:cubicBezTo>
                    <a:cubicBezTo>
                      <a:pt x="745038" y="25673"/>
                      <a:pt x="894902" y="85577"/>
                      <a:pt x="1006229" y="196827"/>
                    </a:cubicBezTo>
                    <a:cubicBezTo>
                      <a:pt x="1006229" y="196827"/>
                      <a:pt x="1006229" y="196827"/>
                      <a:pt x="1006229" y="0"/>
                    </a:cubicBezTo>
                    <a:close/>
                  </a:path>
                </a:pathLst>
              </a:custGeom>
              <a:solidFill>
                <a:schemeClr val="bg1"/>
              </a:solidFill>
              <a:ln w="6350">
                <a:solidFill>
                  <a:schemeClr val="bg1"/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2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</p:grpSp>
      <p:grpSp>
        <p:nvGrpSpPr>
          <p:cNvPr id="39" name="Agrupar 38">
            <a:extLst>
              <a:ext uri="{FF2B5EF4-FFF2-40B4-BE49-F238E27FC236}">
                <a16:creationId xmlns:a16="http://schemas.microsoft.com/office/drawing/2014/main" id="{F4E4FE03-EF50-43A5-92EC-C5660DC27791}"/>
              </a:ext>
            </a:extLst>
          </p:cNvPr>
          <p:cNvGrpSpPr/>
          <p:nvPr/>
        </p:nvGrpSpPr>
        <p:grpSpPr>
          <a:xfrm>
            <a:off x="9601184" y="5945310"/>
            <a:ext cx="2907937" cy="523220"/>
            <a:chOff x="9572197" y="6125190"/>
            <a:chExt cx="2907937" cy="523220"/>
          </a:xfrm>
        </p:grpSpPr>
        <p:sp>
          <p:nvSpPr>
            <p:cNvPr id="24" name="Retângulo 173">
              <a:extLst>
                <a:ext uri="{FF2B5EF4-FFF2-40B4-BE49-F238E27FC236}">
                  <a16:creationId xmlns:a16="http://schemas.microsoft.com/office/drawing/2014/main" id="{2D12EEDF-5396-41C8-9B1A-BE21AB8EDBF1}"/>
                </a:ext>
              </a:extLst>
            </p:cNvPr>
            <p:cNvSpPr/>
            <p:nvPr/>
          </p:nvSpPr>
          <p:spPr>
            <a:xfrm>
              <a:off x="10023071" y="6125190"/>
              <a:ext cx="2457063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00000"/>
                </a:lnSpc>
              </a:pPr>
              <a:r>
                <a:rPr lang="pt-BR" sz="1400" dirty="0">
                  <a:solidFill>
                    <a:schemeClr val="bg1"/>
                  </a:solidFill>
                  <a:latin typeface="Calibri" panose="020F0502020204030204" pitchFamily="34" charset="0"/>
                  <a:ea typeface="Lato" panose="020F0502020204030203" pitchFamily="34" charset="0"/>
                  <a:cs typeface="Calibri" panose="020F0502020204030204" pitchFamily="34" charset="0"/>
                </a:rPr>
                <a:t>Faça parte de um </a:t>
              </a:r>
              <a:r>
                <a:rPr lang="pt-BR" sz="1400" b="1" dirty="0">
                  <a:solidFill>
                    <a:schemeClr val="bg1"/>
                  </a:solidFill>
                  <a:latin typeface="Calibri" panose="020F0502020204030204" pitchFamily="34" charset="0"/>
                  <a:ea typeface="Lato" panose="020F0502020204030203" pitchFamily="34" charset="0"/>
                  <a:cs typeface="Calibri" panose="020F0502020204030204" pitchFamily="34" charset="0"/>
                </a:rPr>
                <a:t>network muito qualificado</a:t>
              </a:r>
              <a:endParaRPr lang="pt-BR" sz="1400" b="0" dirty="0">
                <a:solidFill>
                  <a:schemeClr val="bg1"/>
                </a:solidFill>
                <a:latin typeface="Calibri" panose="020F0502020204030204" pitchFamily="34" charset="0"/>
                <a:ea typeface="Lato" panose="020F0502020204030203" pitchFamily="34" charset="0"/>
                <a:cs typeface="Calibri" panose="020F0502020204030204" pitchFamily="34" charset="0"/>
              </a:endParaRPr>
            </a:p>
          </p:txBody>
        </p:sp>
        <p:grpSp>
          <p:nvGrpSpPr>
            <p:cNvPr id="26" name="Agrupar 106">
              <a:extLst>
                <a:ext uri="{FF2B5EF4-FFF2-40B4-BE49-F238E27FC236}">
                  <a16:creationId xmlns:a16="http://schemas.microsoft.com/office/drawing/2014/main" id="{D4516527-B209-4DC2-A11D-F5F7C3F2C2B2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9572197" y="6153638"/>
              <a:ext cx="388800" cy="388800"/>
              <a:chOff x="8057850" y="5626624"/>
              <a:chExt cx="831080" cy="831079"/>
            </a:xfrm>
          </p:grpSpPr>
          <p:sp>
            <p:nvSpPr>
              <p:cNvPr id="27" name="Forma Livre: Forma 107">
                <a:extLst>
                  <a:ext uri="{FF2B5EF4-FFF2-40B4-BE49-F238E27FC236}">
                    <a16:creationId xmlns:a16="http://schemas.microsoft.com/office/drawing/2014/main" id="{7376F667-C40D-4EB7-A05B-EDA62B725E2F}"/>
                  </a:ext>
                </a:extLst>
              </p:cNvPr>
              <p:cNvSpPr/>
              <p:nvPr/>
            </p:nvSpPr>
            <p:spPr>
              <a:xfrm rot="17521491">
                <a:off x="8057850" y="5626624"/>
                <a:ext cx="831079" cy="831080"/>
              </a:xfrm>
              <a:custGeom>
                <a:avLst/>
                <a:gdLst>
                  <a:gd name="connsiteX0" fmla="*/ 831080 w 831080"/>
                  <a:gd name="connsiteY0" fmla="*/ 415540 h 831080"/>
                  <a:gd name="connsiteX1" fmla="*/ 415540 w 831080"/>
                  <a:gd name="connsiteY1" fmla="*/ 831081 h 831080"/>
                  <a:gd name="connsiteX2" fmla="*/ 0 w 831080"/>
                  <a:gd name="connsiteY2" fmla="*/ 415540 h 831080"/>
                  <a:gd name="connsiteX3" fmla="*/ 415540 w 831080"/>
                  <a:gd name="connsiteY3" fmla="*/ 0 h 831080"/>
                  <a:gd name="connsiteX4" fmla="*/ 831080 w 831080"/>
                  <a:gd name="connsiteY4" fmla="*/ 415540 h 8310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31080" h="831080">
                    <a:moveTo>
                      <a:pt x="831080" y="415540"/>
                    </a:moveTo>
                    <a:cubicBezTo>
                      <a:pt x="831080" y="645037"/>
                      <a:pt x="645036" y="831081"/>
                      <a:pt x="415540" y="831081"/>
                    </a:cubicBezTo>
                    <a:cubicBezTo>
                      <a:pt x="186044" y="831081"/>
                      <a:pt x="0" y="645037"/>
                      <a:pt x="0" y="415540"/>
                    </a:cubicBezTo>
                    <a:cubicBezTo>
                      <a:pt x="0" y="186044"/>
                      <a:pt x="186044" y="0"/>
                      <a:pt x="415540" y="0"/>
                    </a:cubicBezTo>
                    <a:cubicBezTo>
                      <a:pt x="645036" y="0"/>
                      <a:pt x="831080" y="186044"/>
                      <a:pt x="831080" y="415540"/>
                    </a:cubicBezTo>
                    <a:close/>
                  </a:path>
                </a:pathLst>
              </a:custGeom>
              <a:solidFill>
                <a:srgbClr val="3E7998"/>
              </a:solidFill>
              <a:ln w="12444" cap="flat">
                <a:noFill/>
                <a:prstDash val="solid"/>
                <a:miter/>
              </a:ln>
              <a:effectLst/>
            </p:spPr>
            <p:txBody>
              <a:bodyPr rtlCol="0" anchor="ctr"/>
              <a:lstStyle/>
              <a:p>
                <a:endParaRPr lang="pt-BR" dirty="0">
                  <a:solidFill>
                    <a:schemeClr val="bg1"/>
                  </a:solidFill>
                  <a:latin typeface="+mj-lt"/>
                </a:endParaRPr>
              </a:p>
            </p:txBody>
          </p:sp>
          <p:sp>
            <p:nvSpPr>
              <p:cNvPr id="28" name="Freeform 313">
                <a:extLst>
                  <a:ext uri="{FF2B5EF4-FFF2-40B4-BE49-F238E27FC236}">
                    <a16:creationId xmlns:a16="http://schemas.microsoft.com/office/drawing/2014/main" id="{B0488EC1-0941-4FCD-BC85-A32EBDCC07B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199114" y="5742637"/>
                <a:ext cx="574920" cy="538478"/>
              </a:xfrm>
              <a:custGeom>
                <a:avLst/>
                <a:gdLst>
                  <a:gd name="connsiteX0" fmla="*/ 1166812 w 1227137"/>
                  <a:gd name="connsiteY0" fmla="*/ 1030288 h 1149352"/>
                  <a:gd name="connsiteX1" fmla="*/ 1227137 w 1227137"/>
                  <a:gd name="connsiteY1" fmla="*/ 1089820 h 1149352"/>
                  <a:gd name="connsiteX2" fmla="*/ 1166812 w 1227137"/>
                  <a:gd name="connsiteY2" fmla="*/ 1149352 h 1149352"/>
                  <a:gd name="connsiteX3" fmla="*/ 1106487 w 1227137"/>
                  <a:gd name="connsiteY3" fmla="*/ 1089820 h 1149352"/>
                  <a:gd name="connsiteX4" fmla="*/ 1166812 w 1227137"/>
                  <a:gd name="connsiteY4" fmla="*/ 1030288 h 1149352"/>
                  <a:gd name="connsiteX5" fmla="*/ 251068 w 1227137"/>
                  <a:gd name="connsiteY5" fmla="*/ 661988 h 1149352"/>
                  <a:gd name="connsiteX6" fmla="*/ 144145 w 1227137"/>
                  <a:gd name="connsiteY6" fmla="*/ 773113 h 1149352"/>
                  <a:gd name="connsiteX7" fmla="*/ 186914 w 1227137"/>
                  <a:gd name="connsiteY7" fmla="*/ 858594 h 1149352"/>
                  <a:gd name="connsiteX8" fmla="*/ 229683 w 1227137"/>
                  <a:gd name="connsiteY8" fmla="*/ 892787 h 1149352"/>
                  <a:gd name="connsiteX9" fmla="*/ 178360 w 1227137"/>
                  <a:gd name="connsiteY9" fmla="*/ 918431 h 1149352"/>
                  <a:gd name="connsiteX10" fmla="*/ 71437 w 1227137"/>
                  <a:gd name="connsiteY10" fmla="*/ 1050926 h 1149352"/>
                  <a:gd name="connsiteX11" fmla="*/ 434975 w 1227137"/>
                  <a:gd name="connsiteY11" fmla="*/ 1050926 h 1149352"/>
                  <a:gd name="connsiteX12" fmla="*/ 323775 w 1227137"/>
                  <a:gd name="connsiteY12" fmla="*/ 918431 h 1149352"/>
                  <a:gd name="connsiteX13" fmla="*/ 272452 w 1227137"/>
                  <a:gd name="connsiteY13" fmla="*/ 892787 h 1149352"/>
                  <a:gd name="connsiteX14" fmla="*/ 319498 w 1227137"/>
                  <a:gd name="connsiteY14" fmla="*/ 858594 h 1149352"/>
                  <a:gd name="connsiteX15" fmla="*/ 362268 w 1227137"/>
                  <a:gd name="connsiteY15" fmla="*/ 773113 h 1149352"/>
                  <a:gd name="connsiteX16" fmla="*/ 251068 w 1227137"/>
                  <a:gd name="connsiteY16" fmla="*/ 661988 h 1149352"/>
                  <a:gd name="connsiteX17" fmla="*/ 517525 w 1227137"/>
                  <a:gd name="connsiteY17" fmla="*/ 525463 h 1149352"/>
                  <a:gd name="connsiteX18" fmla="*/ 386121 w 1227137"/>
                  <a:gd name="connsiteY18" fmla="*/ 656866 h 1149352"/>
                  <a:gd name="connsiteX19" fmla="*/ 417858 w 1227137"/>
                  <a:gd name="connsiteY19" fmla="*/ 703664 h 1149352"/>
                  <a:gd name="connsiteX20" fmla="*/ 432096 w 1227137"/>
                  <a:gd name="connsiteY20" fmla="*/ 773152 h 1149352"/>
                  <a:gd name="connsiteX21" fmla="*/ 397871 w 1227137"/>
                  <a:gd name="connsiteY21" fmla="*/ 875681 h 1149352"/>
                  <a:gd name="connsiteX22" fmla="*/ 443460 w 1227137"/>
                  <a:gd name="connsiteY22" fmla="*/ 916800 h 1149352"/>
                  <a:gd name="connsiteX23" fmla="*/ 456574 w 1227137"/>
                  <a:gd name="connsiteY23" fmla="*/ 936625 h 1149352"/>
                  <a:gd name="connsiteX24" fmla="*/ 773487 w 1227137"/>
                  <a:gd name="connsiteY24" fmla="*/ 936625 h 1149352"/>
                  <a:gd name="connsiteX25" fmla="*/ 787146 w 1227137"/>
                  <a:gd name="connsiteY25" fmla="*/ 916800 h 1149352"/>
                  <a:gd name="connsiteX26" fmla="*/ 833304 w 1227137"/>
                  <a:gd name="connsiteY26" fmla="*/ 875681 h 1149352"/>
                  <a:gd name="connsiteX27" fmla="*/ 799153 w 1227137"/>
                  <a:gd name="connsiteY27" fmla="*/ 773152 h 1149352"/>
                  <a:gd name="connsiteX28" fmla="*/ 812693 w 1227137"/>
                  <a:gd name="connsiteY28" fmla="*/ 703664 h 1149352"/>
                  <a:gd name="connsiteX29" fmla="*/ 843300 w 1227137"/>
                  <a:gd name="connsiteY29" fmla="*/ 656646 h 1149352"/>
                  <a:gd name="connsiteX30" fmla="*/ 708258 w 1227137"/>
                  <a:gd name="connsiteY30" fmla="*/ 525463 h 1149352"/>
                  <a:gd name="connsiteX31" fmla="*/ 699095 w 1227137"/>
                  <a:gd name="connsiteY31" fmla="*/ 525463 h 1149352"/>
                  <a:gd name="connsiteX32" fmla="*/ 523850 w 1227137"/>
                  <a:gd name="connsiteY32" fmla="*/ 525463 h 1149352"/>
                  <a:gd name="connsiteX33" fmla="*/ 615708 w 1227137"/>
                  <a:gd name="connsiteY33" fmla="*/ 68263 h 1149352"/>
                  <a:gd name="connsiteX34" fmla="*/ 504508 w 1227137"/>
                  <a:gd name="connsiteY34" fmla="*/ 175114 h 1149352"/>
                  <a:gd name="connsiteX35" fmla="*/ 547277 w 1227137"/>
                  <a:gd name="connsiteY35" fmla="*/ 264869 h 1149352"/>
                  <a:gd name="connsiteX36" fmla="*/ 594323 w 1227137"/>
                  <a:gd name="connsiteY36" fmla="*/ 299062 h 1149352"/>
                  <a:gd name="connsiteX37" fmla="*/ 543000 w 1227137"/>
                  <a:gd name="connsiteY37" fmla="*/ 320432 h 1149352"/>
                  <a:gd name="connsiteX38" fmla="*/ 431800 w 1227137"/>
                  <a:gd name="connsiteY38" fmla="*/ 457201 h 1149352"/>
                  <a:gd name="connsiteX39" fmla="*/ 795338 w 1227137"/>
                  <a:gd name="connsiteY39" fmla="*/ 457201 h 1149352"/>
                  <a:gd name="connsiteX40" fmla="*/ 688415 w 1227137"/>
                  <a:gd name="connsiteY40" fmla="*/ 320432 h 1149352"/>
                  <a:gd name="connsiteX41" fmla="*/ 632815 w 1227137"/>
                  <a:gd name="connsiteY41" fmla="*/ 299062 h 1149352"/>
                  <a:gd name="connsiteX42" fmla="*/ 679861 w 1227137"/>
                  <a:gd name="connsiteY42" fmla="*/ 264869 h 1149352"/>
                  <a:gd name="connsiteX43" fmla="*/ 722631 w 1227137"/>
                  <a:gd name="connsiteY43" fmla="*/ 175114 h 1149352"/>
                  <a:gd name="connsiteX44" fmla="*/ 615708 w 1227137"/>
                  <a:gd name="connsiteY44" fmla="*/ 68263 h 1149352"/>
                  <a:gd name="connsiteX45" fmla="*/ 614910 w 1227137"/>
                  <a:gd name="connsiteY45" fmla="*/ 0 h 1149352"/>
                  <a:gd name="connsiteX46" fmla="*/ 789935 w 1227137"/>
                  <a:gd name="connsiteY46" fmla="*/ 175154 h 1149352"/>
                  <a:gd name="connsiteX47" fmla="*/ 755784 w 1227137"/>
                  <a:gd name="connsiteY47" fmla="*/ 281956 h 1149352"/>
                  <a:gd name="connsiteX48" fmla="*/ 866775 w 1227137"/>
                  <a:gd name="connsiteY48" fmla="*/ 491287 h 1149352"/>
                  <a:gd name="connsiteX49" fmla="*/ 866775 w 1227137"/>
                  <a:gd name="connsiteY49" fmla="*/ 525463 h 1149352"/>
                  <a:gd name="connsiteX50" fmla="*/ 809534 w 1227137"/>
                  <a:gd name="connsiteY50" fmla="*/ 525463 h 1149352"/>
                  <a:gd name="connsiteX51" fmla="*/ 896009 w 1227137"/>
                  <a:gd name="connsiteY51" fmla="*/ 614481 h 1149352"/>
                  <a:gd name="connsiteX52" fmla="*/ 905408 w 1227137"/>
                  <a:gd name="connsiteY52" fmla="*/ 607943 h 1149352"/>
                  <a:gd name="connsiteX53" fmla="*/ 974178 w 1227137"/>
                  <a:gd name="connsiteY53" fmla="*/ 593725 h 1149352"/>
                  <a:gd name="connsiteX54" fmla="*/ 1153472 w 1227137"/>
                  <a:gd name="connsiteY54" fmla="*/ 773152 h 1149352"/>
                  <a:gd name="connsiteX55" fmla="*/ 1119321 w 1227137"/>
                  <a:gd name="connsiteY55" fmla="*/ 875681 h 1149352"/>
                  <a:gd name="connsiteX56" fmla="*/ 1165478 w 1227137"/>
                  <a:gd name="connsiteY56" fmla="*/ 916800 h 1149352"/>
                  <a:gd name="connsiteX57" fmla="*/ 1199918 w 1227137"/>
                  <a:gd name="connsiteY57" fmla="*/ 966788 h 1149352"/>
                  <a:gd name="connsiteX58" fmla="*/ 1117237 w 1227137"/>
                  <a:gd name="connsiteY58" fmla="*/ 966788 h 1149352"/>
                  <a:gd name="connsiteX59" fmla="*/ 1088506 w 1227137"/>
                  <a:gd name="connsiteY59" fmla="*/ 939735 h 1149352"/>
                  <a:gd name="connsiteX60" fmla="*/ 1047675 w 1227137"/>
                  <a:gd name="connsiteY60" fmla="*/ 918431 h 1149352"/>
                  <a:gd name="connsiteX61" fmla="*/ 996352 w 1227137"/>
                  <a:gd name="connsiteY61" fmla="*/ 892787 h 1149352"/>
                  <a:gd name="connsiteX62" fmla="*/ 1043398 w 1227137"/>
                  <a:gd name="connsiteY62" fmla="*/ 858594 h 1149352"/>
                  <a:gd name="connsiteX63" fmla="*/ 1086168 w 1227137"/>
                  <a:gd name="connsiteY63" fmla="*/ 773113 h 1149352"/>
                  <a:gd name="connsiteX64" fmla="*/ 974968 w 1227137"/>
                  <a:gd name="connsiteY64" fmla="*/ 661988 h 1149352"/>
                  <a:gd name="connsiteX65" fmla="*/ 868045 w 1227137"/>
                  <a:gd name="connsiteY65" fmla="*/ 773113 h 1149352"/>
                  <a:gd name="connsiteX66" fmla="*/ 910814 w 1227137"/>
                  <a:gd name="connsiteY66" fmla="*/ 858594 h 1149352"/>
                  <a:gd name="connsiteX67" fmla="*/ 957860 w 1227137"/>
                  <a:gd name="connsiteY67" fmla="*/ 892787 h 1149352"/>
                  <a:gd name="connsiteX68" fmla="*/ 902260 w 1227137"/>
                  <a:gd name="connsiteY68" fmla="*/ 918431 h 1149352"/>
                  <a:gd name="connsiteX69" fmla="*/ 795337 w 1227137"/>
                  <a:gd name="connsiteY69" fmla="*/ 1050926 h 1149352"/>
                  <a:gd name="connsiteX70" fmla="*/ 1005508 w 1227137"/>
                  <a:gd name="connsiteY70" fmla="*/ 1050926 h 1149352"/>
                  <a:gd name="connsiteX71" fmla="*/ 1042987 w 1227137"/>
                  <a:gd name="connsiteY71" fmla="*/ 1050926 h 1149352"/>
                  <a:gd name="connsiteX72" fmla="*/ 1042987 w 1227137"/>
                  <a:gd name="connsiteY72" fmla="*/ 1119188 h 1149352"/>
                  <a:gd name="connsiteX73" fmla="*/ 994792 w 1227137"/>
                  <a:gd name="connsiteY73" fmla="*/ 1119188 h 1149352"/>
                  <a:gd name="connsiteX74" fmla="*/ 722312 w 1227137"/>
                  <a:gd name="connsiteY74" fmla="*/ 1119188 h 1149352"/>
                  <a:gd name="connsiteX75" fmla="*/ 722312 w 1227137"/>
                  <a:gd name="connsiteY75" fmla="*/ 1085012 h 1149352"/>
                  <a:gd name="connsiteX76" fmla="*/ 730049 w 1227137"/>
                  <a:gd name="connsiteY76" fmla="*/ 1024669 h 1149352"/>
                  <a:gd name="connsiteX77" fmla="*/ 737716 w 1227137"/>
                  <a:gd name="connsiteY77" fmla="*/ 1004888 h 1149352"/>
                  <a:gd name="connsiteX78" fmla="*/ 485859 w 1227137"/>
                  <a:gd name="connsiteY78" fmla="*/ 1004888 h 1149352"/>
                  <a:gd name="connsiteX79" fmla="*/ 504825 w 1227137"/>
                  <a:gd name="connsiteY79" fmla="*/ 1085012 h 1149352"/>
                  <a:gd name="connsiteX80" fmla="*/ 504825 w 1227137"/>
                  <a:gd name="connsiteY80" fmla="*/ 1119188 h 1149352"/>
                  <a:gd name="connsiteX81" fmla="*/ 0 w 1227137"/>
                  <a:gd name="connsiteY81" fmla="*/ 1119188 h 1149352"/>
                  <a:gd name="connsiteX82" fmla="*/ 0 w 1227137"/>
                  <a:gd name="connsiteY82" fmla="*/ 1085012 h 1149352"/>
                  <a:gd name="connsiteX83" fmla="*/ 111233 w 1227137"/>
                  <a:gd name="connsiteY83" fmla="*/ 875681 h 1149352"/>
                  <a:gd name="connsiteX84" fmla="*/ 77007 w 1227137"/>
                  <a:gd name="connsiteY84" fmla="*/ 773152 h 1149352"/>
                  <a:gd name="connsiteX85" fmla="*/ 252413 w 1227137"/>
                  <a:gd name="connsiteY85" fmla="*/ 593725 h 1149352"/>
                  <a:gd name="connsiteX86" fmla="*/ 322000 w 1227137"/>
                  <a:gd name="connsiteY86" fmla="*/ 607943 h 1149352"/>
                  <a:gd name="connsiteX87" fmla="*/ 330722 w 1227137"/>
                  <a:gd name="connsiteY87" fmla="*/ 613841 h 1149352"/>
                  <a:gd name="connsiteX88" fmla="*/ 419100 w 1227137"/>
                  <a:gd name="connsiteY88" fmla="*/ 525463 h 1149352"/>
                  <a:gd name="connsiteX89" fmla="*/ 385564 w 1227137"/>
                  <a:gd name="connsiteY89" fmla="*/ 525463 h 1149352"/>
                  <a:gd name="connsiteX90" fmla="*/ 358775 w 1227137"/>
                  <a:gd name="connsiteY90" fmla="*/ 525463 h 1149352"/>
                  <a:gd name="connsiteX91" fmla="*/ 358775 w 1227137"/>
                  <a:gd name="connsiteY91" fmla="*/ 491287 h 1149352"/>
                  <a:gd name="connsiteX92" fmla="*/ 469767 w 1227137"/>
                  <a:gd name="connsiteY92" fmla="*/ 281956 h 1149352"/>
                  <a:gd name="connsiteX93" fmla="*/ 435616 w 1227137"/>
                  <a:gd name="connsiteY93" fmla="*/ 175154 h 1149352"/>
                  <a:gd name="connsiteX94" fmla="*/ 614910 w 1227137"/>
                  <a:gd name="connsiteY94" fmla="*/ 0 h 11493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</a:cxnLst>
                <a:rect l="l" t="t" r="r" b="b"/>
                <a:pathLst>
                  <a:path w="1227137" h="1149352">
                    <a:moveTo>
                      <a:pt x="1166812" y="1030288"/>
                    </a:moveTo>
                    <a:cubicBezTo>
                      <a:pt x="1200129" y="1030288"/>
                      <a:pt x="1227137" y="1056941"/>
                      <a:pt x="1227137" y="1089820"/>
                    </a:cubicBezTo>
                    <a:cubicBezTo>
                      <a:pt x="1227137" y="1122699"/>
                      <a:pt x="1200129" y="1149352"/>
                      <a:pt x="1166812" y="1149352"/>
                    </a:cubicBezTo>
                    <a:cubicBezTo>
                      <a:pt x="1133495" y="1149352"/>
                      <a:pt x="1106487" y="1122699"/>
                      <a:pt x="1106487" y="1089820"/>
                    </a:cubicBezTo>
                    <a:cubicBezTo>
                      <a:pt x="1106487" y="1056941"/>
                      <a:pt x="1133495" y="1030288"/>
                      <a:pt x="1166812" y="1030288"/>
                    </a:cubicBezTo>
                    <a:close/>
                    <a:moveTo>
                      <a:pt x="251068" y="661988"/>
                    </a:moveTo>
                    <a:cubicBezTo>
                      <a:pt x="191191" y="661988"/>
                      <a:pt x="144145" y="713277"/>
                      <a:pt x="144145" y="773113"/>
                    </a:cubicBezTo>
                    <a:cubicBezTo>
                      <a:pt x="144145" y="807306"/>
                      <a:pt x="156975" y="837224"/>
                      <a:pt x="186914" y="858594"/>
                    </a:cubicBezTo>
                    <a:cubicBezTo>
                      <a:pt x="229683" y="892787"/>
                      <a:pt x="229683" y="892787"/>
                      <a:pt x="229683" y="892787"/>
                    </a:cubicBezTo>
                    <a:cubicBezTo>
                      <a:pt x="178360" y="918431"/>
                      <a:pt x="178360" y="918431"/>
                      <a:pt x="178360" y="918431"/>
                    </a:cubicBezTo>
                    <a:cubicBezTo>
                      <a:pt x="122760" y="939801"/>
                      <a:pt x="79991" y="991090"/>
                      <a:pt x="71437" y="1050926"/>
                    </a:cubicBezTo>
                    <a:cubicBezTo>
                      <a:pt x="434975" y="1050926"/>
                      <a:pt x="434975" y="1050926"/>
                      <a:pt x="434975" y="1050926"/>
                    </a:cubicBezTo>
                    <a:cubicBezTo>
                      <a:pt x="422144" y="991090"/>
                      <a:pt x="383652" y="939801"/>
                      <a:pt x="323775" y="918431"/>
                    </a:cubicBezTo>
                    <a:cubicBezTo>
                      <a:pt x="272452" y="892787"/>
                      <a:pt x="272452" y="892787"/>
                      <a:pt x="272452" y="892787"/>
                    </a:cubicBezTo>
                    <a:cubicBezTo>
                      <a:pt x="319498" y="858594"/>
                      <a:pt x="319498" y="858594"/>
                      <a:pt x="319498" y="858594"/>
                    </a:cubicBezTo>
                    <a:cubicBezTo>
                      <a:pt x="345160" y="837224"/>
                      <a:pt x="362268" y="807306"/>
                      <a:pt x="362268" y="773113"/>
                    </a:cubicBezTo>
                    <a:cubicBezTo>
                      <a:pt x="362268" y="713277"/>
                      <a:pt x="310945" y="661988"/>
                      <a:pt x="251068" y="661988"/>
                    </a:cubicBezTo>
                    <a:close/>
                    <a:moveTo>
                      <a:pt x="517525" y="525463"/>
                    </a:moveTo>
                    <a:lnTo>
                      <a:pt x="386121" y="656866"/>
                    </a:lnTo>
                    <a:lnTo>
                      <a:pt x="417858" y="703664"/>
                    </a:lnTo>
                    <a:cubicBezTo>
                      <a:pt x="427015" y="725091"/>
                      <a:pt x="432096" y="748587"/>
                      <a:pt x="432096" y="773152"/>
                    </a:cubicBezTo>
                    <a:cubicBezTo>
                      <a:pt x="432096" y="811600"/>
                      <a:pt x="419262" y="845776"/>
                      <a:pt x="397871" y="875681"/>
                    </a:cubicBezTo>
                    <a:cubicBezTo>
                      <a:pt x="414984" y="887429"/>
                      <a:pt x="430225" y="901313"/>
                      <a:pt x="443460" y="916800"/>
                    </a:cubicBezTo>
                    <a:lnTo>
                      <a:pt x="456574" y="936625"/>
                    </a:lnTo>
                    <a:lnTo>
                      <a:pt x="773487" y="936625"/>
                    </a:lnTo>
                    <a:lnTo>
                      <a:pt x="787146" y="916800"/>
                    </a:lnTo>
                    <a:cubicBezTo>
                      <a:pt x="800753" y="901313"/>
                      <a:pt x="816228" y="887429"/>
                      <a:pt x="833304" y="875681"/>
                    </a:cubicBezTo>
                    <a:cubicBezTo>
                      <a:pt x="811959" y="845776"/>
                      <a:pt x="799153" y="811600"/>
                      <a:pt x="799153" y="773152"/>
                    </a:cubicBezTo>
                    <a:cubicBezTo>
                      <a:pt x="799153" y="748587"/>
                      <a:pt x="803955" y="725091"/>
                      <a:pt x="812693" y="703664"/>
                    </a:cubicBezTo>
                    <a:lnTo>
                      <a:pt x="843300" y="656646"/>
                    </a:lnTo>
                    <a:lnTo>
                      <a:pt x="708258" y="525463"/>
                    </a:lnTo>
                    <a:lnTo>
                      <a:pt x="699095" y="525463"/>
                    </a:lnTo>
                    <a:cubicBezTo>
                      <a:pt x="626169" y="525463"/>
                      <a:pt x="568870" y="525463"/>
                      <a:pt x="523850" y="525463"/>
                    </a:cubicBezTo>
                    <a:close/>
                    <a:moveTo>
                      <a:pt x="615708" y="68263"/>
                    </a:moveTo>
                    <a:cubicBezTo>
                      <a:pt x="555831" y="68263"/>
                      <a:pt x="504508" y="115278"/>
                      <a:pt x="504508" y="175114"/>
                    </a:cubicBezTo>
                    <a:cubicBezTo>
                      <a:pt x="504508" y="209307"/>
                      <a:pt x="521616" y="243499"/>
                      <a:pt x="547277" y="264869"/>
                    </a:cubicBezTo>
                    <a:cubicBezTo>
                      <a:pt x="594323" y="299062"/>
                      <a:pt x="594323" y="299062"/>
                      <a:pt x="594323" y="299062"/>
                    </a:cubicBezTo>
                    <a:cubicBezTo>
                      <a:pt x="543000" y="320432"/>
                      <a:pt x="543000" y="320432"/>
                      <a:pt x="543000" y="320432"/>
                    </a:cubicBezTo>
                    <a:cubicBezTo>
                      <a:pt x="483123" y="346076"/>
                      <a:pt x="444631" y="397365"/>
                      <a:pt x="431800" y="457201"/>
                    </a:cubicBezTo>
                    <a:cubicBezTo>
                      <a:pt x="795338" y="457201"/>
                      <a:pt x="795338" y="457201"/>
                      <a:pt x="795338" y="457201"/>
                    </a:cubicBezTo>
                    <a:cubicBezTo>
                      <a:pt x="786784" y="397365"/>
                      <a:pt x="744015" y="346076"/>
                      <a:pt x="688415" y="320432"/>
                    </a:cubicBezTo>
                    <a:cubicBezTo>
                      <a:pt x="632815" y="299062"/>
                      <a:pt x="632815" y="299062"/>
                      <a:pt x="632815" y="299062"/>
                    </a:cubicBezTo>
                    <a:cubicBezTo>
                      <a:pt x="679861" y="264869"/>
                      <a:pt x="679861" y="264869"/>
                      <a:pt x="679861" y="264869"/>
                    </a:cubicBezTo>
                    <a:cubicBezTo>
                      <a:pt x="709800" y="243499"/>
                      <a:pt x="722631" y="209307"/>
                      <a:pt x="722631" y="175114"/>
                    </a:cubicBezTo>
                    <a:cubicBezTo>
                      <a:pt x="722631" y="115278"/>
                      <a:pt x="675585" y="68263"/>
                      <a:pt x="615708" y="68263"/>
                    </a:cubicBezTo>
                    <a:close/>
                    <a:moveTo>
                      <a:pt x="614910" y="0"/>
                    </a:moveTo>
                    <a:cubicBezTo>
                      <a:pt x="713095" y="0"/>
                      <a:pt x="789935" y="76897"/>
                      <a:pt x="789935" y="175154"/>
                    </a:cubicBezTo>
                    <a:cubicBezTo>
                      <a:pt x="789935" y="213603"/>
                      <a:pt x="777128" y="252051"/>
                      <a:pt x="755784" y="281956"/>
                    </a:cubicBezTo>
                    <a:cubicBezTo>
                      <a:pt x="824086" y="328949"/>
                      <a:pt x="866775" y="405846"/>
                      <a:pt x="866775" y="491287"/>
                    </a:cubicBezTo>
                    <a:lnTo>
                      <a:pt x="866775" y="525463"/>
                    </a:lnTo>
                    <a:lnTo>
                      <a:pt x="809534" y="525463"/>
                    </a:lnTo>
                    <a:lnTo>
                      <a:pt x="896009" y="614481"/>
                    </a:lnTo>
                    <a:lnTo>
                      <a:pt x="905408" y="607943"/>
                    </a:lnTo>
                    <a:cubicBezTo>
                      <a:pt x="926419" y="598798"/>
                      <a:pt x="949631" y="593725"/>
                      <a:pt x="974178" y="593725"/>
                    </a:cubicBezTo>
                    <a:cubicBezTo>
                      <a:pt x="1072363" y="593725"/>
                      <a:pt x="1153472" y="674894"/>
                      <a:pt x="1153472" y="773152"/>
                    </a:cubicBezTo>
                    <a:cubicBezTo>
                      <a:pt x="1153472" y="811600"/>
                      <a:pt x="1140665" y="845776"/>
                      <a:pt x="1119321" y="875681"/>
                    </a:cubicBezTo>
                    <a:cubicBezTo>
                      <a:pt x="1136397" y="887429"/>
                      <a:pt x="1151871" y="901314"/>
                      <a:pt x="1165478" y="916800"/>
                    </a:cubicBezTo>
                    <a:lnTo>
                      <a:pt x="1199918" y="966788"/>
                    </a:lnTo>
                    <a:lnTo>
                      <a:pt x="1117237" y="966788"/>
                    </a:lnTo>
                    <a:lnTo>
                      <a:pt x="1088506" y="939735"/>
                    </a:lnTo>
                    <a:cubicBezTo>
                      <a:pt x="1076277" y="930986"/>
                      <a:pt x="1062644" y="923774"/>
                      <a:pt x="1047675" y="918431"/>
                    </a:cubicBezTo>
                    <a:cubicBezTo>
                      <a:pt x="996352" y="892787"/>
                      <a:pt x="996352" y="892787"/>
                      <a:pt x="996352" y="892787"/>
                    </a:cubicBezTo>
                    <a:cubicBezTo>
                      <a:pt x="1043398" y="858594"/>
                      <a:pt x="1043398" y="858594"/>
                      <a:pt x="1043398" y="858594"/>
                    </a:cubicBezTo>
                    <a:cubicBezTo>
                      <a:pt x="1069060" y="837224"/>
                      <a:pt x="1086168" y="807306"/>
                      <a:pt x="1086168" y="773113"/>
                    </a:cubicBezTo>
                    <a:cubicBezTo>
                      <a:pt x="1086168" y="713277"/>
                      <a:pt x="1034845" y="661988"/>
                      <a:pt x="974968" y="661988"/>
                    </a:cubicBezTo>
                    <a:cubicBezTo>
                      <a:pt x="915091" y="661988"/>
                      <a:pt x="868045" y="713277"/>
                      <a:pt x="868045" y="773113"/>
                    </a:cubicBezTo>
                    <a:cubicBezTo>
                      <a:pt x="868045" y="807306"/>
                      <a:pt x="880876" y="837224"/>
                      <a:pt x="910814" y="858594"/>
                    </a:cubicBezTo>
                    <a:cubicBezTo>
                      <a:pt x="957860" y="892787"/>
                      <a:pt x="957860" y="892787"/>
                      <a:pt x="957860" y="892787"/>
                    </a:cubicBezTo>
                    <a:cubicBezTo>
                      <a:pt x="902260" y="918431"/>
                      <a:pt x="902260" y="918431"/>
                      <a:pt x="902260" y="918431"/>
                    </a:cubicBezTo>
                    <a:cubicBezTo>
                      <a:pt x="846660" y="939801"/>
                      <a:pt x="803891" y="991090"/>
                      <a:pt x="795337" y="1050926"/>
                    </a:cubicBezTo>
                    <a:cubicBezTo>
                      <a:pt x="886222" y="1050926"/>
                      <a:pt x="954385" y="1050926"/>
                      <a:pt x="1005508" y="1050926"/>
                    </a:cubicBezTo>
                    <a:lnTo>
                      <a:pt x="1042987" y="1050926"/>
                    </a:lnTo>
                    <a:lnTo>
                      <a:pt x="1042987" y="1119188"/>
                    </a:lnTo>
                    <a:lnTo>
                      <a:pt x="994792" y="1119188"/>
                    </a:lnTo>
                    <a:cubicBezTo>
                      <a:pt x="722312" y="1119188"/>
                      <a:pt x="722312" y="1119188"/>
                      <a:pt x="722312" y="1119188"/>
                    </a:cubicBezTo>
                    <a:cubicBezTo>
                      <a:pt x="722312" y="1085012"/>
                      <a:pt x="722312" y="1085012"/>
                      <a:pt x="722312" y="1085012"/>
                    </a:cubicBezTo>
                    <a:cubicBezTo>
                      <a:pt x="722312" y="1064720"/>
                      <a:pt x="724980" y="1044428"/>
                      <a:pt x="730049" y="1024669"/>
                    </a:cubicBezTo>
                    <a:lnTo>
                      <a:pt x="737716" y="1004888"/>
                    </a:lnTo>
                    <a:lnTo>
                      <a:pt x="485859" y="1004888"/>
                    </a:lnTo>
                    <a:lnTo>
                      <a:pt x="504825" y="1085012"/>
                    </a:lnTo>
                    <a:lnTo>
                      <a:pt x="504825" y="1119188"/>
                    </a:lnTo>
                    <a:cubicBezTo>
                      <a:pt x="0" y="1119188"/>
                      <a:pt x="0" y="1119188"/>
                      <a:pt x="0" y="1119188"/>
                    </a:cubicBezTo>
                    <a:cubicBezTo>
                      <a:pt x="0" y="1085012"/>
                      <a:pt x="0" y="1085012"/>
                      <a:pt x="0" y="1085012"/>
                    </a:cubicBezTo>
                    <a:cubicBezTo>
                      <a:pt x="0" y="1003843"/>
                      <a:pt x="42782" y="922674"/>
                      <a:pt x="111233" y="875681"/>
                    </a:cubicBezTo>
                    <a:cubicBezTo>
                      <a:pt x="85564" y="845776"/>
                      <a:pt x="77007" y="811600"/>
                      <a:pt x="77007" y="773152"/>
                    </a:cubicBezTo>
                    <a:cubicBezTo>
                      <a:pt x="77007" y="674894"/>
                      <a:pt x="154015" y="593725"/>
                      <a:pt x="252413" y="593725"/>
                    </a:cubicBezTo>
                    <a:cubicBezTo>
                      <a:pt x="277012" y="593725"/>
                      <a:pt x="300542" y="598798"/>
                      <a:pt x="322000" y="607943"/>
                    </a:cubicBezTo>
                    <a:lnTo>
                      <a:pt x="330722" y="613841"/>
                    </a:lnTo>
                    <a:lnTo>
                      <a:pt x="419100" y="525463"/>
                    </a:lnTo>
                    <a:lnTo>
                      <a:pt x="385564" y="525463"/>
                    </a:lnTo>
                    <a:cubicBezTo>
                      <a:pt x="358775" y="525463"/>
                      <a:pt x="358775" y="525463"/>
                      <a:pt x="358775" y="525463"/>
                    </a:cubicBezTo>
                    <a:cubicBezTo>
                      <a:pt x="358775" y="491287"/>
                      <a:pt x="358775" y="491287"/>
                      <a:pt x="358775" y="491287"/>
                    </a:cubicBezTo>
                    <a:cubicBezTo>
                      <a:pt x="358775" y="405846"/>
                      <a:pt x="401464" y="328949"/>
                      <a:pt x="469767" y="281956"/>
                    </a:cubicBezTo>
                    <a:cubicBezTo>
                      <a:pt x="448422" y="252051"/>
                      <a:pt x="435616" y="213603"/>
                      <a:pt x="435616" y="175154"/>
                    </a:cubicBezTo>
                    <a:cubicBezTo>
                      <a:pt x="435616" y="76897"/>
                      <a:pt x="516725" y="0"/>
                      <a:pt x="614910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dirty="0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38" name="Agrupar 37">
            <a:extLst>
              <a:ext uri="{FF2B5EF4-FFF2-40B4-BE49-F238E27FC236}">
                <a16:creationId xmlns:a16="http://schemas.microsoft.com/office/drawing/2014/main" id="{9C87A464-B19D-427C-BE92-330F6F6E96A8}"/>
              </a:ext>
            </a:extLst>
          </p:cNvPr>
          <p:cNvGrpSpPr/>
          <p:nvPr/>
        </p:nvGrpSpPr>
        <p:grpSpPr>
          <a:xfrm>
            <a:off x="142943" y="5954429"/>
            <a:ext cx="3129665" cy="523220"/>
            <a:chOff x="9553025" y="4104647"/>
            <a:chExt cx="3129665" cy="523220"/>
          </a:xfrm>
        </p:grpSpPr>
        <p:sp>
          <p:nvSpPr>
            <p:cNvPr id="23" name="Retângulo 174">
              <a:extLst>
                <a:ext uri="{FF2B5EF4-FFF2-40B4-BE49-F238E27FC236}">
                  <a16:creationId xmlns:a16="http://schemas.microsoft.com/office/drawing/2014/main" id="{7D251236-DC49-45EE-A6FA-F0DC8AAF6728}"/>
                </a:ext>
              </a:extLst>
            </p:cNvPr>
            <p:cNvSpPr/>
            <p:nvPr/>
          </p:nvSpPr>
          <p:spPr>
            <a:xfrm>
              <a:off x="9979657" y="4104647"/>
              <a:ext cx="2703033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00000"/>
                </a:lnSpc>
              </a:pPr>
              <a:r>
                <a:rPr lang="pt-BR" sz="1400" b="1" dirty="0">
                  <a:solidFill>
                    <a:schemeClr val="bg1"/>
                  </a:solidFill>
                  <a:latin typeface="Calibri" panose="020F0502020204030204" pitchFamily="34" charset="0"/>
                  <a:ea typeface="Lato" panose="020F0502020204030203" pitchFamily="34" charset="0"/>
                  <a:cs typeface="Calibri" panose="020F0502020204030204" pitchFamily="34" charset="0"/>
                </a:rPr>
                <a:t>GRC e Investigação </a:t>
              </a:r>
              <a:r>
                <a:rPr lang="pt-BR" sz="1400" dirty="0">
                  <a:solidFill>
                    <a:schemeClr val="bg1"/>
                  </a:solidFill>
                  <a:latin typeface="Calibri" panose="020F0502020204030204" pitchFamily="34" charset="0"/>
                  <a:ea typeface="Lato" panose="020F0502020204030203" pitchFamily="34" charset="0"/>
                  <a:cs typeface="Calibri" panose="020F0502020204030204" pitchFamily="34" charset="0"/>
                </a:rPr>
                <a:t>ensinados por quem respira o assunto </a:t>
              </a:r>
              <a:r>
                <a:rPr lang="pt-BR" sz="1400" b="1" dirty="0">
                  <a:solidFill>
                    <a:schemeClr val="bg1"/>
                  </a:solidFill>
                  <a:latin typeface="Calibri" panose="020F0502020204030204" pitchFamily="34" charset="0"/>
                  <a:ea typeface="Lato" panose="020F0502020204030203" pitchFamily="34" charset="0"/>
                  <a:cs typeface="Calibri" panose="020F0502020204030204" pitchFamily="34" charset="0"/>
                </a:rPr>
                <a:t>na prática</a:t>
              </a:r>
            </a:p>
          </p:txBody>
        </p:sp>
        <p:grpSp>
          <p:nvGrpSpPr>
            <p:cNvPr id="29" name="Agrupar 97">
              <a:extLst>
                <a:ext uri="{FF2B5EF4-FFF2-40B4-BE49-F238E27FC236}">
                  <a16:creationId xmlns:a16="http://schemas.microsoft.com/office/drawing/2014/main" id="{2523B11C-51EA-4346-91E9-FC8128D99283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9553025" y="4133386"/>
              <a:ext cx="388800" cy="388800"/>
              <a:chOff x="489883" y="5626480"/>
              <a:chExt cx="831080" cy="831080"/>
            </a:xfrm>
          </p:grpSpPr>
          <p:sp>
            <p:nvSpPr>
              <p:cNvPr id="30" name="Forma Livre: Forma 98">
                <a:extLst>
                  <a:ext uri="{FF2B5EF4-FFF2-40B4-BE49-F238E27FC236}">
                    <a16:creationId xmlns:a16="http://schemas.microsoft.com/office/drawing/2014/main" id="{121B4891-F35B-480B-848A-8F012799882C}"/>
                  </a:ext>
                </a:extLst>
              </p:cNvPr>
              <p:cNvSpPr/>
              <p:nvPr userDrawn="1"/>
            </p:nvSpPr>
            <p:spPr>
              <a:xfrm rot="17521491">
                <a:off x="489883" y="5626480"/>
                <a:ext cx="831080" cy="831080"/>
              </a:xfrm>
              <a:custGeom>
                <a:avLst/>
                <a:gdLst>
                  <a:gd name="connsiteX0" fmla="*/ 831081 w 831080"/>
                  <a:gd name="connsiteY0" fmla="*/ 415540 h 831080"/>
                  <a:gd name="connsiteX1" fmla="*/ 415540 w 831080"/>
                  <a:gd name="connsiteY1" fmla="*/ 831081 h 831080"/>
                  <a:gd name="connsiteX2" fmla="*/ 0 w 831080"/>
                  <a:gd name="connsiteY2" fmla="*/ 415540 h 831080"/>
                  <a:gd name="connsiteX3" fmla="*/ 415540 w 831080"/>
                  <a:gd name="connsiteY3" fmla="*/ 0 h 831080"/>
                  <a:gd name="connsiteX4" fmla="*/ 831081 w 831080"/>
                  <a:gd name="connsiteY4" fmla="*/ 415540 h 8310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31080" h="831080">
                    <a:moveTo>
                      <a:pt x="831081" y="415540"/>
                    </a:moveTo>
                    <a:cubicBezTo>
                      <a:pt x="831081" y="645037"/>
                      <a:pt x="645037" y="831081"/>
                      <a:pt x="415540" y="831081"/>
                    </a:cubicBezTo>
                    <a:cubicBezTo>
                      <a:pt x="186044" y="831081"/>
                      <a:pt x="0" y="645037"/>
                      <a:pt x="0" y="415540"/>
                    </a:cubicBezTo>
                    <a:cubicBezTo>
                      <a:pt x="0" y="186044"/>
                      <a:pt x="186044" y="0"/>
                      <a:pt x="415540" y="0"/>
                    </a:cubicBezTo>
                    <a:cubicBezTo>
                      <a:pt x="645037" y="0"/>
                      <a:pt x="831081" y="186044"/>
                      <a:pt x="831081" y="415540"/>
                    </a:cubicBezTo>
                    <a:close/>
                  </a:path>
                </a:pathLst>
              </a:custGeom>
              <a:solidFill>
                <a:srgbClr val="3E7998"/>
              </a:solidFill>
              <a:ln w="1244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dirty="0">
                  <a:solidFill>
                    <a:schemeClr val="bg1"/>
                  </a:solidFill>
                  <a:latin typeface="+mj-lt"/>
                </a:endParaRPr>
              </a:p>
            </p:txBody>
          </p:sp>
          <p:sp>
            <p:nvSpPr>
              <p:cNvPr id="31" name="Freeform 328">
                <a:extLst>
                  <a:ext uri="{FF2B5EF4-FFF2-40B4-BE49-F238E27FC236}">
                    <a16:creationId xmlns:a16="http://schemas.microsoft.com/office/drawing/2014/main" id="{EF6C4BA3-7662-4156-98B6-2DFC0557EA6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89242" y="5748238"/>
                <a:ext cx="492223" cy="538936"/>
              </a:xfrm>
              <a:custGeom>
                <a:avLst/>
                <a:gdLst>
                  <a:gd name="connsiteX0" fmla="*/ 665390 w 1120775"/>
                  <a:gd name="connsiteY0" fmla="*/ 1082029 h 1227138"/>
                  <a:gd name="connsiteX1" fmla="*/ 661858 w 1120775"/>
                  <a:gd name="connsiteY1" fmla="*/ 1083932 h 1227138"/>
                  <a:gd name="connsiteX2" fmla="*/ 478632 w 1120775"/>
                  <a:gd name="connsiteY2" fmla="*/ 1119188 h 1227138"/>
                  <a:gd name="connsiteX3" fmla="*/ 295405 w 1120775"/>
                  <a:gd name="connsiteY3" fmla="*/ 1083932 h 1227138"/>
                  <a:gd name="connsiteX4" fmla="*/ 292619 w 1120775"/>
                  <a:gd name="connsiteY4" fmla="*/ 1082431 h 1227138"/>
                  <a:gd name="connsiteX5" fmla="*/ 234950 w 1120775"/>
                  <a:gd name="connsiteY5" fmla="*/ 1158875 h 1227138"/>
                  <a:gd name="connsiteX6" fmla="*/ 722313 w 1120775"/>
                  <a:gd name="connsiteY6" fmla="*/ 1158875 h 1227138"/>
                  <a:gd name="connsiteX7" fmla="*/ 478632 w 1120775"/>
                  <a:gd name="connsiteY7" fmla="*/ 396875 h 1227138"/>
                  <a:gd name="connsiteX8" fmla="*/ 572597 w 1120775"/>
                  <a:gd name="connsiteY8" fmla="*/ 415045 h 1227138"/>
                  <a:gd name="connsiteX9" fmla="*/ 575627 w 1120775"/>
                  <a:gd name="connsiteY9" fmla="*/ 416561 h 1227138"/>
                  <a:gd name="connsiteX10" fmla="*/ 519364 w 1120775"/>
                  <a:gd name="connsiteY10" fmla="*/ 472824 h 1227138"/>
                  <a:gd name="connsiteX11" fmla="*/ 479425 w 1120775"/>
                  <a:gd name="connsiteY11" fmla="*/ 465138 h 1227138"/>
                  <a:gd name="connsiteX12" fmla="*/ 355635 w 1120775"/>
                  <a:gd name="connsiteY12" fmla="*/ 516480 h 1227138"/>
                  <a:gd name="connsiteX13" fmla="*/ 355635 w 1120775"/>
                  <a:gd name="connsiteY13" fmla="*/ 764634 h 1227138"/>
                  <a:gd name="connsiteX14" fmla="*/ 479425 w 1120775"/>
                  <a:gd name="connsiteY14" fmla="*/ 815976 h 1227138"/>
                  <a:gd name="connsiteX15" fmla="*/ 603214 w 1120775"/>
                  <a:gd name="connsiteY15" fmla="*/ 764634 h 1227138"/>
                  <a:gd name="connsiteX16" fmla="*/ 654438 w 1120775"/>
                  <a:gd name="connsiteY16" fmla="*/ 640557 h 1227138"/>
                  <a:gd name="connsiteX17" fmla="*/ 646963 w 1120775"/>
                  <a:gd name="connsiteY17" fmla="*/ 602005 h 1227138"/>
                  <a:gd name="connsiteX18" fmla="*/ 704704 w 1120775"/>
                  <a:gd name="connsiteY18" fmla="*/ 543984 h 1227138"/>
                  <a:gd name="connsiteX19" fmla="*/ 706604 w 1120775"/>
                  <a:gd name="connsiteY19" fmla="*/ 547707 h 1227138"/>
                  <a:gd name="connsiteX20" fmla="*/ 653748 w 1120775"/>
                  <a:gd name="connsiteY20" fmla="*/ 815836 h 1227138"/>
                  <a:gd name="connsiteX21" fmla="*/ 478632 w 1120775"/>
                  <a:gd name="connsiteY21" fmla="*/ 884238 h 1227138"/>
                  <a:gd name="connsiteX22" fmla="*/ 303515 w 1120775"/>
                  <a:gd name="connsiteY22" fmla="*/ 815836 h 1227138"/>
                  <a:gd name="connsiteX23" fmla="*/ 303515 w 1120775"/>
                  <a:gd name="connsiteY23" fmla="*/ 465277 h 1227138"/>
                  <a:gd name="connsiteX24" fmla="*/ 478632 w 1120775"/>
                  <a:gd name="connsiteY24" fmla="*/ 396875 h 1227138"/>
                  <a:gd name="connsiteX25" fmla="*/ 898525 w 1120775"/>
                  <a:gd name="connsiteY25" fmla="*/ 268288 h 1227138"/>
                  <a:gd name="connsiteX26" fmla="*/ 744537 w 1120775"/>
                  <a:gd name="connsiteY26" fmla="*/ 422276 h 1227138"/>
                  <a:gd name="connsiteX27" fmla="*/ 830262 w 1120775"/>
                  <a:gd name="connsiteY27" fmla="*/ 439738 h 1227138"/>
                  <a:gd name="connsiteX28" fmla="*/ 984250 w 1120775"/>
                  <a:gd name="connsiteY28" fmla="*/ 285751 h 1227138"/>
                  <a:gd name="connsiteX29" fmla="*/ 478632 w 1120775"/>
                  <a:gd name="connsiteY29" fmla="*/ 161925 h 1227138"/>
                  <a:gd name="connsiteX30" fmla="*/ 549705 w 1120775"/>
                  <a:gd name="connsiteY30" fmla="*/ 166883 h 1227138"/>
                  <a:gd name="connsiteX31" fmla="*/ 593529 w 1120775"/>
                  <a:gd name="connsiteY31" fmla="*/ 176409 h 1227138"/>
                  <a:gd name="connsiteX32" fmla="*/ 535624 w 1120775"/>
                  <a:gd name="connsiteY32" fmla="*/ 234314 h 1227138"/>
                  <a:gd name="connsiteX33" fmla="*/ 478631 w 1120775"/>
                  <a:gd name="connsiteY33" fmla="*/ 230188 h 1227138"/>
                  <a:gd name="connsiteX34" fmla="*/ 187953 w 1120775"/>
                  <a:gd name="connsiteY34" fmla="*/ 349879 h 1227138"/>
                  <a:gd name="connsiteX35" fmla="*/ 68262 w 1120775"/>
                  <a:gd name="connsiteY35" fmla="*/ 640557 h 1227138"/>
                  <a:gd name="connsiteX36" fmla="*/ 187953 w 1120775"/>
                  <a:gd name="connsiteY36" fmla="*/ 931235 h 1227138"/>
                  <a:gd name="connsiteX37" fmla="*/ 478631 w 1120775"/>
                  <a:gd name="connsiteY37" fmla="*/ 1050926 h 1227138"/>
                  <a:gd name="connsiteX38" fmla="*/ 769309 w 1120775"/>
                  <a:gd name="connsiteY38" fmla="*/ 931235 h 1227138"/>
                  <a:gd name="connsiteX39" fmla="*/ 889000 w 1120775"/>
                  <a:gd name="connsiteY39" fmla="*/ 640557 h 1227138"/>
                  <a:gd name="connsiteX40" fmla="*/ 883761 w 1120775"/>
                  <a:gd name="connsiteY40" fmla="*/ 586385 h 1227138"/>
                  <a:gd name="connsiteX41" fmla="*/ 942870 w 1120775"/>
                  <a:gd name="connsiteY41" fmla="*/ 527559 h 1227138"/>
                  <a:gd name="connsiteX42" fmla="*/ 948449 w 1120775"/>
                  <a:gd name="connsiteY42" fmla="*/ 546340 h 1227138"/>
                  <a:gd name="connsiteX43" fmla="*/ 957263 w 1120775"/>
                  <a:gd name="connsiteY43" fmla="*/ 640557 h 1227138"/>
                  <a:gd name="connsiteX44" fmla="*/ 816238 w 1120775"/>
                  <a:gd name="connsiteY44" fmla="*/ 978163 h 1227138"/>
                  <a:gd name="connsiteX45" fmla="*/ 743655 w 1120775"/>
                  <a:gd name="connsiteY45" fmla="*/ 1039862 h 1227138"/>
                  <a:gd name="connsiteX46" fmla="*/ 727708 w 1120775"/>
                  <a:gd name="connsiteY46" fmla="*/ 1048454 h 1227138"/>
                  <a:gd name="connsiteX47" fmla="*/ 858838 w 1120775"/>
                  <a:gd name="connsiteY47" fmla="*/ 1227138 h 1227138"/>
                  <a:gd name="connsiteX48" fmla="*/ 98425 w 1120775"/>
                  <a:gd name="connsiteY48" fmla="*/ 1227138 h 1227138"/>
                  <a:gd name="connsiteX49" fmla="*/ 230359 w 1120775"/>
                  <a:gd name="connsiteY49" fmla="*/ 1048887 h 1227138"/>
                  <a:gd name="connsiteX50" fmla="*/ 213608 w 1120775"/>
                  <a:gd name="connsiteY50" fmla="*/ 1039862 h 1227138"/>
                  <a:gd name="connsiteX51" fmla="*/ 141025 w 1120775"/>
                  <a:gd name="connsiteY51" fmla="*/ 978163 h 1227138"/>
                  <a:gd name="connsiteX52" fmla="*/ 0 w 1120775"/>
                  <a:gd name="connsiteY52" fmla="*/ 640557 h 1227138"/>
                  <a:gd name="connsiteX53" fmla="*/ 141025 w 1120775"/>
                  <a:gd name="connsiteY53" fmla="*/ 302950 h 1227138"/>
                  <a:gd name="connsiteX54" fmla="*/ 478632 w 1120775"/>
                  <a:gd name="connsiteY54" fmla="*/ 161925 h 1227138"/>
                  <a:gd name="connsiteX55" fmla="*/ 830263 w 1120775"/>
                  <a:gd name="connsiteY55" fmla="*/ 136525 h 1227138"/>
                  <a:gd name="connsiteX56" fmla="*/ 679450 w 1120775"/>
                  <a:gd name="connsiteY56" fmla="*/ 290513 h 1227138"/>
                  <a:gd name="connsiteX57" fmla="*/ 696553 w 1120775"/>
                  <a:gd name="connsiteY57" fmla="*/ 374470 h 1227138"/>
                  <a:gd name="connsiteX58" fmla="*/ 850842 w 1120775"/>
                  <a:gd name="connsiteY58" fmla="*/ 222007 h 1227138"/>
                  <a:gd name="connsiteX59" fmla="*/ 1013619 w 1120775"/>
                  <a:gd name="connsiteY59" fmla="*/ 46038 h 1227138"/>
                  <a:gd name="connsiteX60" fmla="*/ 1073151 w 1120775"/>
                  <a:gd name="connsiteY60" fmla="*/ 107951 h 1227138"/>
                  <a:gd name="connsiteX61" fmla="*/ 1013619 w 1120775"/>
                  <a:gd name="connsiteY61" fmla="*/ 169864 h 1227138"/>
                  <a:gd name="connsiteX62" fmla="*/ 954087 w 1120775"/>
                  <a:gd name="connsiteY62" fmla="*/ 107951 h 1227138"/>
                  <a:gd name="connsiteX63" fmla="*/ 1013619 w 1120775"/>
                  <a:gd name="connsiteY63" fmla="*/ 46038 h 1227138"/>
                  <a:gd name="connsiteX64" fmla="*/ 873125 w 1120775"/>
                  <a:gd name="connsiteY64" fmla="*/ 0 h 1227138"/>
                  <a:gd name="connsiteX65" fmla="*/ 916023 w 1120775"/>
                  <a:gd name="connsiteY65" fmla="*/ 205104 h 1227138"/>
                  <a:gd name="connsiteX66" fmla="*/ 1120775 w 1120775"/>
                  <a:gd name="connsiteY66" fmla="*/ 247650 h 1227138"/>
                  <a:gd name="connsiteX67" fmla="*/ 850900 w 1120775"/>
                  <a:gd name="connsiteY67" fmla="*/ 517525 h 1227138"/>
                  <a:gd name="connsiteX68" fmla="*/ 686822 w 1120775"/>
                  <a:gd name="connsiteY68" fmla="*/ 479991 h 1227138"/>
                  <a:gd name="connsiteX69" fmla="*/ 681177 w 1120775"/>
                  <a:gd name="connsiteY69" fmla="*/ 485637 h 1227138"/>
                  <a:gd name="connsiteX70" fmla="*/ 681177 w 1120775"/>
                  <a:gd name="connsiteY70" fmla="*/ 485636 h 1227138"/>
                  <a:gd name="connsiteX71" fmla="*/ 504825 w 1120775"/>
                  <a:gd name="connsiteY71" fmla="*/ 661988 h 1227138"/>
                  <a:gd name="connsiteX72" fmla="*/ 454025 w 1120775"/>
                  <a:gd name="connsiteY72" fmla="*/ 661988 h 1227138"/>
                  <a:gd name="connsiteX73" fmla="*/ 454025 w 1120775"/>
                  <a:gd name="connsiteY73" fmla="*/ 615950 h 1227138"/>
                  <a:gd name="connsiteX74" fmla="*/ 457201 w 1120775"/>
                  <a:gd name="connsiteY74" fmla="*/ 615950 h 1227138"/>
                  <a:gd name="connsiteX75" fmla="*/ 634345 w 1120775"/>
                  <a:gd name="connsiteY75" fmla="*/ 438805 h 1227138"/>
                  <a:gd name="connsiteX76" fmla="*/ 632905 w 1120775"/>
                  <a:gd name="connsiteY76" fmla="*/ 437365 h 1227138"/>
                  <a:gd name="connsiteX77" fmla="*/ 637450 w 1120775"/>
                  <a:gd name="connsiteY77" fmla="*/ 432874 h 1227138"/>
                  <a:gd name="connsiteX78" fmla="*/ 603250 w 1120775"/>
                  <a:gd name="connsiteY78" fmla="*/ 268288 h 12271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</a:cxnLst>
                <a:rect l="l" t="t" r="r" b="b"/>
                <a:pathLst>
                  <a:path w="1120775" h="1227138">
                    <a:moveTo>
                      <a:pt x="665390" y="1082029"/>
                    </a:moveTo>
                    <a:lnTo>
                      <a:pt x="661858" y="1083932"/>
                    </a:lnTo>
                    <a:cubicBezTo>
                      <a:pt x="604700" y="1107436"/>
                      <a:pt x="542735" y="1119188"/>
                      <a:pt x="478632" y="1119188"/>
                    </a:cubicBezTo>
                    <a:cubicBezTo>
                      <a:pt x="414529" y="1119188"/>
                      <a:pt x="352564" y="1107436"/>
                      <a:pt x="295405" y="1083932"/>
                    </a:cubicBezTo>
                    <a:lnTo>
                      <a:pt x="292619" y="1082431"/>
                    </a:lnTo>
                    <a:lnTo>
                      <a:pt x="234950" y="1158875"/>
                    </a:lnTo>
                    <a:lnTo>
                      <a:pt x="722313" y="1158875"/>
                    </a:lnTo>
                    <a:close/>
                    <a:moveTo>
                      <a:pt x="478632" y="396875"/>
                    </a:moveTo>
                    <a:cubicBezTo>
                      <a:pt x="510666" y="396875"/>
                      <a:pt x="542699" y="403288"/>
                      <a:pt x="572597" y="415045"/>
                    </a:cubicBezTo>
                    <a:lnTo>
                      <a:pt x="575627" y="416561"/>
                    </a:lnTo>
                    <a:lnTo>
                      <a:pt x="519364" y="472824"/>
                    </a:lnTo>
                    <a:lnTo>
                      <a:pt x="479425" y="465138"/>
                    </a:lnTo>
                    <a:cubicBezTo>
                      <a:pt x="432470" y="465138"/>
                      <a:pt x="389784" y="482252"/>
                      <a:pt x="355635" y="516480"/>
                    </a:cubicBezTo>
                    <a:cubicBezTo>
                      <a:pt x="287337" y="584936"/>
                      <a:pt x="287337" y="696178"/>
                      <a:pt x="355635" y="764634"/>
                    </a:cubicBezTo>
                    <a:cubicBezTo>
                      <a:pt x="389784" y="798862"/>
                      <a:pt x="432470" y="815976"/>
                      <a:pt x="479425" y="815976"/>
                    </a:cubicBezTo>
                    <a:cubicBezTo>
                      <a:pt x="526379" y="815976"/>
                      <a:pt x="569066" y="798862"/>
                      <a:pt x="603214" y="764634"/>
                    </a:cubicBezTo>
                    <a:cubicBezTo>
                      <a:pt x="637363" y="730406"/>
                      <a:pt x="654438" y="685482"/>
                      <a:pt x="654438" y="640557"/>
                    </a:cubicBezTo>
                    <a:lnTo>
                      <a:pt x="646963" y="602005"/>
                    </a:lnTo>
                    <a:lnTo>
                      <a:pt x="704704" y="543984"/>
                    </a:lnTo>
                    <a:lnTo>
                      <a:pt x="706604" y="547707"/>
                    </a:lnTo>
                    <a:cubicBezTo>
                      <a:pt x="741840" y="637084"/>
                      <a:pt x="724222" y="742091"/>
                      <a:pt x="653748" y="815836"/>
                    </a:cubicBezTo>
                    <a:cubicBezTo>
                      <a:pt x="606766" y="858587"/>
                      <a:pt x="542699" y="884238"/>
                      <a:pt x="478632" y="884238"/>
                    </a:cubicBezTo>
                    <a:cubicBezTo>
                      <a:pt x="414565" y="884238"/>
                      <a:pt x="350498" y="858587"/>
                      <a:pt x="303515" y="815836"/>
                    </a:cubicBezTo>
                    <a:cubicBezTo>
                      <a:pt x="209550" y="717509"/>
                      <a:pt x="209550" y="563605"/>
                      <a:pt x="303515" y="465277"/>
                    </a:cubicBezTo>
                    <a:cubicBezTo>
                      <a:pt x="350498" y="422526"/>
                      <a:pt x="414565" y="396875"/>
                      <a:pt x="478632" y="396875"/>
                    </a:cubicBezTo>
                    <a:close/>
                    <a:moveTo>
                      <a:pt x="898525" y="268288"/>
                    </a:moveTo>
                    <a:lnTo>
                      <a:pt x="744537" y="422276"/>
                    </a:lnTo>
                    <a:lnTo>
                      <a:pt x="830262" y="439738"/>
                    </a:lnTo>
                    <a:lnTo>
                      <a:pt x="984250" y="285751"/>
                    </a:lnTo>
                    <a:close/>
                    <a:moveTo>
                      <a:pt x="478632" y="161925"/>
                    </a:moveTo>
                    <a:cubicBezTo>
                      <a:pt x="502671" y="161925"/>
                      <a:pt x="526409" y="163578"/>
                      <a:pt x="549705" y="166883"/>
                    </a:cubicBezTo>
                    <a:lnTo>
                      <a:pt x="593529" y="176409"/>
                    </a:lnTo>
                    <a:lnTo>
                      <a:pt x="535624" y="234314"/>
                    </a:lnTo>
                    <a:lnTo>
                      <a:pt x="478631" y="230188"/>
                    </a:lnTo>
                    <a:cubicBezTo>
                      <a:pt x="367490" y="230188"/>
                      <a:pt x="264897" y="272935"/>
                      <a:pt x="187953" y="349879"/>
                    </a:cubicBezTo>
                    <a:cubicBezTo>
                      <a:pt x="111009" y="426823"/>
                      <a:pt x="68262" y="529416"/>
                      <a:pt x="68262" y="640557"/>
                    </a:cubicBezTo>
                    <a:cubicBezTo>
                      <a:pt x="68262" y="751699"/>
                      <a:pt x="111009" y="854291"/>
                      <a:pt x="187953" y="931235"/>
                    </a:cubicBezTo>
                    <a:cubicBezTo>
                      <a:pt x="264897" y="1008179"/>
                      <a:pt x="367490" y="1050926"/>
                      <a:pt x="478631" y="1050926"/>
                    </a:cubicBezTo>
                    <a:cubicBezTo>
                      <a:pt x="589773" y="1050926"/>
                      <a:pt x="692365" y="1008179"/>
                      <a:pt x="769309" y="931235"/>
                    </a:cubicBezTo>
                    <a:cubicBezTo>
                      <a:pt x="846253" y="854291"/>
                      <a:pt x="889000" y="751699"/>
                      <a:pt x="889000" y="640557"/>
                    </a:cubicBezTo>
                    <a:lnTo>
                      <a:pt x="883761" y="586385"/>
                    </a:lnTo>
                    <a:lnTo>
                      <a:pt x="942870" y="527559"/>
                    </a:lnTo>
                    <a:lnTo>
                      <a:pt x="948449" y="546340"/>
                    </a:lnTo>
                    <a:cubicBezTo>
                      <a:pt x="954325" y="576989"/>
                      <a:pt x="957263" y="608506"/>
                      <a:pt x="957263" y="640557"/>
                    </a:cubicBezTo>
                    <a:cubicBezTo>
                      <a:pt x="957263" y="768762"/>
                      <a:pt x="910255" y="888419"/>
                      <a:pt x="816238" y="978163"/>
                    </a:cubicBezTo>
                    <a:cubicBezTo>
                      <a:pt x="793802" y="1001667"/>
                      <a:pt x="769497" y="1022234"/>
                      <a:pt x="743655" y="1039862"/>
                    </a:cubicBezTo>
                    <a:lnTo>
                      <a:pt x="727708" y="1048454"/>
                    </a:lnTo>
                    <a:lnTo>
                      <a:pt x="858838" y="1227138"/>
                    </a:lnTo>
                    <a:lnTo>
                      <a:pt x="98425" y="1227138"/>
                    </a:lnTo>
                    <a:lnTo>
                      <a:pt x="230359" y="1048887"/>
                    </a:lnTo>
                    <a:lnTo>
                      <a:pt x="213608" y="1039862"/>
                    </a:lnTo>
                    <a:cubicBezTo>
                      <a:pt x="187766" y="1022234"/>
                      <a:pt x="163461" y="1001667"/>
                      <a:pt x="141025" y="978163"/>
                    </a:cubicBezTo>
                    <a:cubicBezTo>
                      <a:pt x="47009" y="888419"/>
                      <a:pt x="0" y="768762"/>
                      <a:pt x="0" y="640557"/>
                    </a:cubicBezTo>
                    <a:cubicBezTo>
                      <a:pt x="0" y="512352"/>
                      <a:pt x="47009" y="392694"/>
                      <a:pt x="141025" y="302950"/>
                    </a:cubicBezTo>
                    <a:cubicBezTo>
                      <a:pt x="230769" y="208934"/>
                      <a:pt x="350427" y="161925"/>
                      <a:pt x="478632" y="161925"/>
                    </a:cubicBezTo>
                    <a:close/>
                    <a:moveTo>
                      <a:pt x="830263" y="136525"/>
                    </a:moveTo>
                    <a:lnTo>
                      <a:pt x="679450" y="290513"/>
                    </a:lnTo>
                    <a:lnTo>
                      <a:pt x="696553" y="374470"/>
                    </a:lnTo>
                    <a:lnTo>
                      <a:pt x="850842" y="222007"/>
                    </a:lnTo>
                    <a:close/>
                    <a:moveTo>
                      <a:pt x="1013619" y="46038"/>
                    </a:moveTo>
                    <a:cubicBezTo>
                      <a:pt x="1046498" y="46038"/>
                      <a:pt x="1073151" y="73757"/>
                      <a:pt x="1073151" y="107951"/>
                    </a:cubicBezTo>
                    <a:cubicBezTo>
                      <a:pt x="1073151" y="142145"/>
                      <a:pt x="1046498" y="169864"/>
                      <a:pt x="1013619" y="169864"/>
                    </a:cubicBezTo>
                    <a:cubicBezTo>
                      <a:pt x="980740" y="169864"/>
                      <a:pt x="954087" y="142145"/>
                      <a:pt x="954087" y="107951"/>
                    </a:cubicBezTo>
                    <a:cubicBezTo>
                      <a:pt x="954087" y="73757"/>
                      <a:pt x="980740" y="46038"/>
                      <a:pt x="1013619" y="46038"/>
                    </a:cubicBezTo>
                    <a:close/>
                    <a:moveTo>
                      <a:pt x="873125" y="0"/>
                    </a:moveTo>
                    <a:lnTo>
                      <a:pt x="916023" y="205104"/>
                    </a:lnTo>
                    <a:lnTo>
                      <a:pt x="1120775" y="247650"/>
                    </a:lnTo>
                    <a:lnTo>
                      <a:pt x="850900" y="517525"/>
                    </a:lnTo>
                    <a:lnTo>
                      <a:pt x="686822" y="479991"/>
                    </a:lnTo>
                    <a:lnTo>
                      <a:pt x="681177" y="485637"/>
                    </a:lnTo>
                    <a:lnTo>
                      <a:pt x="681177" y="485636"/>
                    </a:lnTo>
                    <a:lnTo>
                      <a:pt x="504825" y="661988"/>
                    </a:lnTo>
                    <a:lnTo>
                      <a:pt x="454025" y="661988"/>
                    </a:lnTo>
                    <a:lnTo>
                      <a:pt x="454025" y="615950"/>
                    </a:lnTo>
                    <a:lnTo>
                      <a:pt x="457201" y="615950"/>
                    </a:lnTo>
                    <a:lnTo>
                      <a:pt x="634345" y="438805"/>
                    </a:lnTo>
                    <a:lnTo>
                      <a:pt x="632905" y="437365"/>
                    </a:lnTo>
                    <a:lnTo>
                      <a:pt x="637450" y="432874"/>
                    </a:lnTo>
                    <a:lnTo>
                      <a:pt x="603250" y="268288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53" name="Agrupar 52">
            <a:extLst>
              <a:ext uri="{FF2B5EF4-FFF2-40B4-BE49-F238E27FC236}">
                <a16:creationId xmlns:a16="http://schemas.microsoft.com/office/drawing/2014/main" id="{F00F9A33-6F7E-4540-B9D6-3A818EA5A96A}"/>
              </a:ext>
            </a:extLst>
          </p:cNvPr>
          <p:cNvGrpSpPr/>
          <p:nvPr/>
        </p:nvGrpSpPr>
        <p:grpSpPr>
          <a:xfrm>
            <a:off x="6518921" y="5943056"/>
            <a:ext cx="2921150" cy="523220"/>
            <a:chOff x="6518921" y="6122936"/>
            <a:chExt cx="2921150" cy="523220"/>
          </a:xfrm>
        </p:grpSpPr>
        <p:grpSp>
          <p:nvGrpSpPr>
            <p:cNvPr id="13" name="Agrupar 20">
              <a:extLst>
                <a:ext uri="{FF2B5EF4-FFF2-40B4-BE49-F238E27FC236}">
                  <a16:creationId xmlns:a16="http://schemas.microsoft.com/office/drawing/2014/main" id="{FA693799-BD56-4905-B0BD-082741924990}"/>
                </a:ext>
              </a:extLst>
            </p:cNvPr>
            <p:cNvGrpSpPr/>
            <p:nvPr/>
          </p:nvGrpSpPr>
          <p:grpSpPr>
            <a:xfrm>
              <a:off x="6518921" y="6122936"/>
              <a:ext cx="2921150" cy="523220"/>
              <a:chOff x="155015" y="799721"/>
              <a:chExt cx="2921150" cy="523220"/>
            </a:xfrm>
          </p:grpSpPr>
          <p:sp>
            <p:nvSpPr>
              <p:cNvPr id="14" name="Retângulo 165">
                <a:extLst>
                  <a:ext uri="{FF2B5EF4-FFF2-40B4-BE49-F238E27FC236}">
                    <a16:creationId xmlns:a16="http://schemas.microsoft.com/office/drawing/2014/main" id="{A4B419F6-2D3F-455B-9A88-7470129D3125}"/>
                  </a:ext>
                </a:extLst>
              </p:cNvPr>
              <p:cNvSpPr/>
              <p:nvPr/>
            </p:nvSpPr>
            <p:spPr>
              <a:xfrm>
                <a:off x="606989" y="799721"/>
                <a:ext cx="2469176" cy="52322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00000"/>
                  </a:lnSpc>
                </a:pPr>
                <a:r>
                  <a:rPr lang="pt-BR" sz="14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Lato" panose="020F0502020204030203" pitchFamily="34" charset="0"/>
                    <a:cs typeface="Calibri" panose="020F0502020204030204" pitchFamily="34" charset="0"/>
                  </a:rPr>
                  <a:t>Conteúdo técnico </a:t>
                </a:r>
                <a:r>
                  <a:rPr lang="pt-BR" sz="1400" dirty="0">
                    <a:solidFill>
                      <a:schemeClr val="bg1"/>
                    </a:solidFill>
                    <a:latin typeface="Calibri" panose="020F0502020204030204" pitchFamily="34" charset="0"/>
                    <a:ea typeface="Lato" panose="020F0502020204030203" pitchFamily="34" charset="0"/>
                    <a:cs typeface="Calibri" panose="020F0502020204030204" pitchFamily="34" charset="0"/>
                  </a:rPr>
                  <a:t>diversificado e de altíssima qualidade</a:t>
                </a:r>
              </a:p>
            </p:txBody>
          </p:sp>
          <p:sp>
            <p:nvSpPr>
              <p:cNvPr id="16" name="Forma Livre: Forma 167">
                <a:extLst>
                  <a:ext uri="{FF2B5EF4-FFF2-40B4-BE49-F238E27FC236}">
                    <a16:creationId xmlns:a16="http://schemas.microsoft.com/office/drawing/2014/main" id="{4F52886B-5C2A-46A3-8A35-EDE97F46DA39}"/>
                  </a:ext>
                </a:extLst>
              </p:cNvPr>
              <p:cNvSpPr/>
              <p:nvPr/>
            </p:nvSpPr>
            <p:spPr>
              <a:xfrm rot="17521491">
                <a:off x="155015" y="825465"/>
                <a:ext cx="387096" cy="387096"/>
              </a:xfrm>
              <a:custGeom>
                <a:avLst/>
                <a:gdLst>
                  <a:gd name="connsiteX0" fmla="*/ 831081 w 831080"/>
                  <a:gd name="connsiteY0" fmla="*/ 415540 h 831080"/>
                  <a:gd name="connsiteX1" fmla="*/ 415540 w 831080"/>
                  <a:gd name="connsiteY1" fmla="*/ 831081 h 831080"/>
                  <a:gd name="connsiteX2" fmla="*/ 0 w 831080"/>
                  <a:gd name="connsiteY2" fmla="*/ 415540 h 831080"/>
                  <a:gd name="connsiteX3" fmla="*/ 415540 w 831080"/>
                  <a:gd name="connsiteY3" fmla="*/ 0 h 831080"/>
                  <a:gd name="connsiteX4" fmla="*/ 831081 w 831080"/>
                  <a:gd name="connsiteY4" fmla="*/ 415540 h 8310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31080" h="831080">
                    <a:moveTo>
                      <a:pt x="831081" y="415540"/>
                    </a:moveTo>
                    <a:cubicBezTo>
                      <a:pt x="831081" y="645037"/>
                      <a:pt x="645037" y="831081"/>
                      <a:pt x="415540" y="831081"/>
                    </a:cubicBezTo>
                    <a:cubicBezTo>
                      <a:pt x="186044" y="831081"/>
                      <a:pt x="0" y="645037"/>
                      <a:pt x="0" y="415540"/>
                    </a:cubicBezTo>
                    <a:cubicBezTo>
                      <a:pt x="0" y="186044"/>
                      <a:pt x="186044" y="0"/>
                      <a:pt x="415540" y="0"/>
                    </a:cubicBezTo>
                    <a:cubicBezTo>
                      <a:pt x="645037" y="0"/>
                      <a:pt x="831081" y="186044"/>
                      <a:pt x="831081" y="415540"/>
                    </a:cubicBezTo>
                    <a:close/>
                  </a:path>
                </a:pathLst>
              </a:custGeom>
              <a:solidFill>
                <a:srgbClr val="3E7998"/>
              </a:solidFill>
              <a:ln w="1244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2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pic>
          <p:nvPicPr>
            <p:cNvPr id="52" name="Gráfico 51">
              <a:extLst>
                <a:ext uri="{FF2B5EF4-FFF2-40B4-BE49-F238E27FC236}">
                  <a16:creationId xmlns:a16="http://schemas.microsoft.com/office/drawing/2014/main" id="{9CA12423-B9BC-4D03-8062-9BEE03B375F3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6607134" y="6246239"/>
              <a:ext cx="215296" cy="192318"/>
            </a:xfrm>
            <a:prstGeom prst="rect">
              <a:avLst/>
            </a:prstGeom>
          </p:spPr>
        </p:pic>
      </p:grpSp>
      <p:sp>
        <p:nvSpPr>
          <p:cNvPr id="4" name="CaixaDeTexto 3">
            <a:extLst>
              <a:ext uri="{FF2B5EF4-FFF2-40B4-BE49-F238E27FC236}">
                <a16:creationId xmlns:a16="http://schemas.microsoft.com/office/drawing/2014/main" id="{36F11E48-686A-4ECB-9BCF-78C5D7E3B0F2}"/>
              </a:ext>
            </a:extLst>
          </p:cNvPr>
          <p:cNvSpPr txBox="1"/>
          <p:nvPr/>
        </p:nvSpPr>
        <p:spPr>
          <a:xfrm>
            <a:off x="298202" y="1664187"/>
            <a:ext cx="1159559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pt-BR" sz="28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Conteúdo e experiências que impulsionam a sua performance!</a:t>
            </a:r>
          </a:p>
        </p:txBody>
      </p:sp>
      <p:sp>
        <p:nvSpPr>
          <p:cNvPr id="25" name="CaixaDeTexto 454">
            <a:extLst>
              <a:ext uri="{FF2B5EF4-FFF2-40B4-BE49-F238E27FC236}">
                <a16:creationId xmlns:a16="http://schemas.microsoft.com/office/drawing/2014/main" id="{8F259CC8-7B13-4A48-A17C-473CF56B2DF9}"/>
              </a:ext>
            </a:extLst>
          </p:cNvPr>
          <p:cNvSpPr txBox="1"/>
          <p:nvPr/>
        </p:nvSpPr>
        <p:spPr>
          <a:xfrm>
            <a:off x="385074" y="2490157"/>
            <a:ext cx="407963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ctr" defTabSz="914400">
              <a:buClr>
                <a:schemeClr val="bg1"/>
              </a:buClr>
              <a:buFont typeface="Wingdings" panose="05000000000000000000" pitchFamily="2" charset="2"/>
              <a:buChar char="ü"/>
              <a:defRPr/>
            </a:pPr>
            <a:r>
              <a:rPr lang="pt-BR" sz="1600" dirty="0">
                <a:solidFill>
                  <a:schemeClr val="bg1"/>
                </a:solidFill>
                <a:cs typeface="Arial" panose="020B0604020202020204" pitchFamily="34" charset="0"/>
              </a:rPr>
              <a:t>Cursos com foco prático sobre diversas temáticas de GRC e Investigações.</a:t>
            </a:r>
          </a:p>
        </p:txBody>
      </p:sp>
      <p:sp>
        <p:nvSpPr>
          <p:cNvPr id="33" name="CaixaDeTexto 32">
            <a:extLst>
              <a:ext uri="{FF2B5EF4-FFF2-40B4-BE49-F238E27FC236}">
                <a16:creationId xmlns:a16="http://schemas.microsoft.com/office/drawing/2014/main" id="{280F79A3-6F60-4DCA-B943-09467465E01E}"/>
              </a:ext>
            </a:extLst>
          </p:cNvPr>
          <p:cNvSpPr txBox="1"/>
          <p:nvPr/>
        </p:nvSpPr>
        <p:spPr>
          <a:xfrm>
            <a:off x="8275125" y="4972413"/>
            <a:ext cx="355920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ctr" defTabSz="914400">
              <a:buClr>
                <a:schemeClr val="bg1"/>
              </a:buClr>
              <a:buFont typeface="Wingdings" panose="05000000000000000000" pitchFamily="2" charset="2"/>
              <a:buChar char="ü"/>
              <a:defRPr/>
            </a:pPr>
            <a:r>
              <a:rPr lang="pt-BR" sz="1600" dirty="0">
                <a:solidFill>
                  <a:schemeClr val="bg1"/>
                </a:solidFill>
                <a:cs typeface="Arial" panose="020B0604020202020204" pitchFamily="34" charset="0"/>
              </a:rPr>
              <a:t>Turmas abertas ou </a:t>
            </a:r>
            <a:r>
              <a:rPr lang="pt-BR" sz="1600" i="1" dirty="0">
                <a:solidFill>
                  <a:schemeClr val="bg1"/>
                </a:solidFill>
                <a:cs typeface="Arial" panose="020B0604020202020204" pitchFamily="34" charset="0"/>
              </a:rPr>
              <a:t>in company</a:t>
            </a:r>
            <a:r>
              <a:rPr lang="pt-BR" sz="1600" dirty="0">
                <a:solidFill>
                  <a:schemeClr val="bg1"/>
                </a:solidFill>
                <a:cs typeface="Arial" panose="020B0604020202020204" pitchFamily="34" charset="0"/>
              </a:rPr>
              <a:t>.</a:t>
            </a:r>
          </a:p>
        </p:txBody>
      </p:sp>
      <p:sp>
        <p:nvSpPr>
          <p:cNvPr id="35" name="CaixaDeTexto 34">
            <a:extLst>
              <a:ext uri="{FF2B5EF4-FFF2-40B4-BE49-F238E27FC236}">
                <a16:creationId xmlns:a16="http://schemas.microsoft.com/office/drawing/2014/main" id="{46E09AA9-C318-45C9-8EED-006DA9E22814}"/>
              </a:ext>
            </a:extLst>
          </p:cNvPr>
          <p:cNvSpPr txBox="1"/>
          <p:nvPr/>
        </p:nvSpPr>
        <p:spPr>
          <a:xfrm>
            <a:off x="2825509" y="4972413"/>
            <a:ext cx="427197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ctr" defTabSz="914400">
              <a:buClr>
                <a:schemeClr val="bg1"/>
              </a:buClr>
              <a:buFont typeface="Wingdings" panose="05000000000000000000" pitchFamily="2" charset="2"/>
              <a:buChar char="ü"/>
              <a:defRPr/>
            </a:pPr>
            <a:r>
              <a:rPr lang="pt-BR" sz="1600" dirty="0">
                <a:solidFill>
                  <a:schemeClr val="bg1"/>
                </a:solidFill>
                <a:cs typeface="Arial" panose="020B0604020202020204" pitchFamily="34" charset="0"/>
              </a:rPr>
              <a:t>Ministrados por profissionais e especialistas</a:t>
            </a:r>
          </a:p>
          <a:p>
            <a:pPr algn="ctr" defTabSz="914400">
              <a:buClr>
                <a:srgbClr val="00DAF8"/>
              </a:buClr>
              <a:defRPr/>
            </a:pPr>
            <a:r>
              <a:rPr lang="pt-BR" sz="1600" dirty="0">
                <a:solidFill>
                  <a:schemeClr val="bg1"/>
                </a:solidFill>
                <a:cs typeface="Arial" panose="020B0604020202020204" pitchFamily="34" charset="0"/>
              </a:rPr>
              <a:t>que são referências neste mercado.</a:t>
            </a:r>
            <a:endParaRPr lang="pt-BR" sz="1600" dirty="0">
              <a:solidFill>
                <a:schemeClr val="bg1"/>
              </a:solidFill>
            </a:endParaRPr>
          </a:p>
        </p:txBody>
      </p:sp>
      <p:sp>
        <p:nvSpPr>
          <p:cNvPr id="37" name="CaixaDeTexto 36">
            <a:extLst>
              <a:ext uri="{FF2B5EF4-FFF2-40B4-BE49-F238E27FC236}">
                <a16:creationId xmlns:a16="http://schemas.microsoft.com/office/drawing/2014/main" id="{F7BA648A-11A2-47D1-A6CC-223D582DEC20}"/>
              </a:ext>
            </a:extLst>
          </p:cNvPr>
          <p:cNvSpPr txBox="1"/>
          <p:nvPr/>
        </p:nvSpPr>
        <p:spPr>
          <a:xfrm>
            <a:off x="5885118" y="2479790"/>
            <a:ext cx="3219049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ctr" defTabSz="914400">
              <a:buClr>
                <a:schemeClr val="bg1"/>
              </a:buClr>
              <a:buFont typeface="Wingdings" panose="05000000000000000000" pitchFamily="2" charset="2"/>
              <a:buChar char="ü"/>
              <a:defRPr/>
            </a:pPr>
            <a:r>
              <a:rPr lang="pt-BR" sz="1600" dirty="0">
                <a:solidFill>
                  <a:schemeClr val="bg1"/>
                </a:solidFill>
                <a:cs typeface="Arial" panose="020B0604020202020204" pitchFamily="34" charset="0"/>
              </a:rPr>
              <a:t>Conteúdo premium, em formato online, presencial ou híbrido. </a:t>
            </a:r>
          </a:p>
        </p:txBody>
      </p:sp>
      <p:pic>
        <p:nvPicPr>
          <p:cNvPr id="44" name="Gráfico 43">
            <a:extLst>
              <a:ext uri="{FF2B5EF4-FFF2-40B4-BE49-F238E27FC236}">
                <a16:creationId xmlns:a16="http://schemas.microsoft.com/office/drawing/2014/main" id="{435D297F-57BE-4A65-AD29-4944181800A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2040998" y="3779852"/>
            <a:ext cx="766424" cy="537125"/>
          </a:xfrm>
          <a:prstGeom prst="rect">
            <a:avLst/>
          </a:prstGeom>
        </p:spPr>
      </p:pic>
      <p:pic>
        <p:nvPicPr>
          <p:cNvPr id="46" name="Gráfico 45">
            <a:extLst>
              <a:ext uri="{FF2B5EF4-FFF2-40B4-BE49-F238E27FC236}">
                <a16:creationId xmlns:a16="http://schemas.microsoft.com/office/drawing/2014/main" id="{9C58A9F7-852A-40A5-AEC4-9C4B70AA138B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4693979" y="3675635"/>
            <a:ext cx="537034" cy="767566"/>
          </a:xfrm>
          <a:prstGeom prst="rect">
            <a:avLst/>
          </a:prstGeom>
        </p:spPr>
      </p:pic>
      <p:pic>
        <p:nvPicPr>
          <p:cNvPr id="48" name="Gráfico 47">
            <a:extLst>
              <a:ext uri="{FF2B5EF4-FFF2-40B4-BE49-F238E27FC236}">
                <a16:creationId xmlns:a16="http://schemas.microsoft.com/office/drawing/2014/main" id="{7533E40D-8A97-4E6B-B5A0-CA8B7E0059A2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7150801" y="3762271"/>
            <a:ext cx="697455" cy="600683"/>
          </a:xfrm>
          <a:prstGeom prst="rect">
            <a:avLst/>
          </a:prstGeom>
        </p:spPr>
      </p:pic>
      <p:pic>
        <p:nvPicPr>
          <p:cNvPr id="50" name="Gráfico 49">
            <a:extLst>
              <a:ext uri="{FF2B5EF4-FFF2-40B4-BE49-F238E27FC236}">
                <a16:creationId xmlns:a16="http://schemas.microsoft.com/office/drawing/2014/main" id="{40EEA8AC-A557-46F7-B56E-19646FD922F7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9680238" y="3706610"/>
            <a:ext cx="697454" cy="703466"/>
          </a:xfrm>
          <a:prstGeom prst="rect">
            <a:avLst/>
          </a:prstGeom>
        </p:spPr>
      </p:pic>
      <p:sp>
        <p:nvSpPr>
          <p:cNvPr id="49" name="CaixaDeTexto 48">
            <a:extLst>
              <a:ext uri="{FF2B5EF4-FFF2-40B4-BE49-F238E27FC236}">
                <a16:creationId xmlns:a16="http://schemas.microsoft.com/office/drawing/2014/main" id="{165D769C-71F5-4FCB-8550-F360149BBA0E}"/>
              </a:ext>
            </a:extLst>
          </p:cNvPr>
          <p:cNvSpPr txBox="1"/>
          <p:nvPr/>
        </p:nvSpPr>
        <p:spPr>
          <a:xfrm>
            <a:off x="10069780" y="6667701"/>
            <a:ext cx="2198038" cy="2308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pt-BR" sz="900" b="1" dirty="0">
                <a:solidFill>
                  <a:schemeClr val="bg1"/>
                </a:solidFill>
                <a:effectLst/>
                <a:ea typeface="Arial" charset="0"/>
                <a:cs typeface="Arial" charset="0"/>
              </a:rPr>
              <a:t>©2021 ICTS. Todos os direitos reservados.</a:t>
            </a:r>
          </a:p>
        </p:txBody>
      </p:sp>
    </p:spTree>
    <p:extLst>
      <p:ext uri="{BB962C8B-B14F-4D97-AF65-F5344CB8AC3E}">
        <p14:creationId xmlns:p14="http://schemas.microsoft.com/office/powerpoint/2010/main" val="418635847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" name="Imagem 83">
            <a:extLst>
              <a:ext uri="{FF2B5EF4-FFF2-40B4-BE49-F238E27FC236}">
                <a16:creationId xmlns:a16="http://schemas.microsoft.com/office/drawing/2014/main" id="{E85F0B98-2A24-4880-AE73-93674546841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7350" b="634"/>
          <a:stretch/>
        </p:blipFill>
        <p:spPr>
          <a:xfrm>
            <a:off x="298201" y="1"/>
            <a:ext cx="11595597" cy="1487144"/>
          </a:xfrm>
          <a:prstGeom prst="rect">
            <a:avLst/>
          </a:prstGeom>
        </p:spPr>
      </p:pic>
      <p:sp>
        <p:nvSpPr>
          <p:cNvPr id="85" name="Retângulo 84">
            <a:extLst>
              <a:ext uri="{FF2B5EF4-FFF2-40B4-BE49-F238E27FC236}">
                <a16:creationId xmlns:a16="http://schemas.microsoft.com/office/drawing/2014/main" id="{834EBE19-9AB8-4677-8671-FC49E0FCCF6B}"/>
              </a:ext>
            </a:extLst>
          </p:cNvPr>
          <p:cNvSpPr/>
          <p:nvPr/>
        </p:nvSpPr>
        <p:spPr>
          <a:xfrm>
            <a:off x="2279973" y="387359"/>
            <a:ext cx="7633832" cy="5770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90000"/>
              </a:lnSpc>
              <a:spcAft>
                <a:spcPts val="600"/>
              </a:spcAft>
            </a:pPr>
            <a:r>
              <a:rPr lang="pt-BR" sz="3500" b="0" dirty="0">
                <a:solidFill>
                  <a:schemeClr val="bg1"/>
                </a:solidFill>
                <a:latin typeface="Lato Black" panose="020F0A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Nossos clientes</a:t>
            </a:r>
          </a:p>
        </p:txBody>
      </p:sp>
      <p:grpSp>
        <p:nvGrpSpPr>
          <p:cNvPr id="90" name="Agrupar 89">
            <a:extLst>
              <a:ext uri="{FF2B5EF4-FFF2-40B4-BE49-F238E27FC236}">
                <a16:creationId xmlns:a16="http://schemas.microsoft.com/office/drawing/2014/main" id="{D1CB3B34-2844-4DC9-985C-5BBF51044208}"/>
              </a:ext>
            </a:extLst>
          </p:cNvPr>
          <p:cNvGrpSpPr/>
          <p:nvPr/>
        </p:nvGrpSpPr>
        <p:grpSpPr>
          <a:xfrm>
            <a:off x="95986" y="534834"/>
            <a:ext cx="12171832" cy="6363699"/>
            <a:chOff x="95986" y="534834"/>
            <a:chExt cx="12171832" cy="6363699"/>
          </a:xfrm>
        </p:grpSpPr>
        <p:pic>
          <p:nvPicPr>
            <p:cNvPr id="3" name="Imagem 2">
              <a:extLst>
                <a:ext uri="{FF2B5EF4-FFF2-40B4-BE49-F238E27FC236}">
                  <a16:creationId xmlns:a16="http://schemas.microsoft.com/office/drawing/2014/main" id="{F57EB2F9-57E0-4CF0-A53A-B994189678C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1390" y="1224681"/>
              <a:ext cx="535237" cy="221477"/>
            </a:xfrm>
            <a:prstGeom prst="rect">
              <a:avLst/>
            </a:prstGeom>
          </p:spPr>
        </p:pic>
        <p:pic>
          <p:nvPicPr>
            <p:cNvPr id="4" name="Imagem 3">
              <a:extLst>
                <a:ext uri="{FF2B5EF4-FFF2-40B4-BE49-F238E27FC236}">
                  <a16:creationId xmlns:a16="http://schemas.microsoft.com/office/drawing/2014/main" id="{D70E5BA1-CC39-436E-BD97-767EC66DA9D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66486" y="666860"/>
              <a:ext cx="624011" cy="144317"/>
            </a:xfrm>
            <a:prstGeom prst="rect">
              <a:avLst/>
            </a:prstGeom>
          </p:spPr>
        </p:pic>
        <p:pic>
          <p:nvPicPr>
            <p:cNvPr id="5" name="Imagem 4">
              <a:extLst>
                <a:ext uri="{FF2B5EF4-FFF2-40B4-BE49-F238E27FC236}">
                  <a16:creationId xmlns:a16="http://schemas.microsoft.com/office/drawing/2014/main" id="{02AC73A9-60F6-46AB-BE0C-7C3D697D357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70086" y="1250666"/>
              <a:ext cx="416809" cy="192073"/>
            </a:xfrm>
            <a:prstGeom prst="rect">
              <a:avLst/>
            </a:prstGeom>
          </p:spPr>
        </p:pic>
        <p:pic>
          <p:nvPicPr>
            <p:cNvPr id="6" name="Imagem 5">
              <a:extLst>
                <a:ext uri="{FF2B5EF4-FFF2-40B4-BE49-F238E27FC236}">
                  <a16:creationId xmlns:a16="http://schemas.microsoft.com/office/drawing/2014/main" id="{D351357A-D3B4-4EAC-B7D1-E90513D2860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6849" y="618591"/>
              <a:ext cx="590091" cy="282033"/>
            </a:xfrm>
            <a:prstGeom prst="rect">
              <a:avLst/>
            </a:prstGeom>
          </p:spPr>
        </p:pic>
        <p:pic>
          <p:nvPicPr>
            <p:cNvPr id="7" name="Imagem 6">
              <a:extLst>
                <a:ext uri="{FF2B5EF4-FFF2-40B4-BE49-F238E27FC236}">
                  <a16:creationId xmlns:a16="http://schemas.microsoft.com/office/drawing/2014/main" id="{E9AB7F58-A696-4F46-846D-920E4189CF94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31727" y="1215527"/>
              <a:ext cx="539189" cy="222849"/>
            </a:xfrm>
            <a:prstGeom prst="rect">
              <a:avLst/>
            </a:prstGeom>
          </p:spPr>
        </p:pic>
        <p:pic>
          <p:nvPicPr>
            <p:cNvPr id="8" name="Imagem 7">
              <a:extLst>
                <a:ext uri="{FF2B5EF4-FFF2-40B4-BE49-F238E27FC236}">
                  <a16:creationId xmlns:a16="http://schemas.microsoft.com/office/drawing/2014/main" id="{150CE0E0-505A-4280-AB26-84477DD73579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116495" y="1859430"/>
              <a:ext cx="731387" cy="157110"/>
            </a:xfrm>
            <a:prstGeom prst="rect">
              <a:avLst/>
            </a:prstGeom>
          </p:spPr>
        </p:pic>
        <p:pic>
          <p:nvPicPr>
            <p:cNvPr id="9" name="Imagem 8">
              <a:extLst>
                <a:ext uri="{FF2B5EF4-FFF2-40B4-BE49-F238E27FC236}">
                  <a16:creationId xmlns:a16="http://schemas.microsoft.com/office/drawing/2014/main" id="{627F2060-12AA-4637-9C05-D66D010FEF0D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312447" y="1817469"/>
              <a:ext cx="489821" cy="374409"/>
            </a:xfrm>
            <a:prstGeom prst="rect">
              <a:avLst/>
            </a:prstGeom>
          </p:spPr>
        </p:pic>
        <p:pic>
          <p:nvPicPr>
            <p:cNvPr id="10" name="Imagem 9">
              <a:extLst>
                <a:ext uri="{FF2B5EF4-FFF2-40B4-BE49-F238E27FC236}">
                  <a16:creationId xmlns:a16="http://schemas.microsoft.com/office/drawing/2014/main" id="{02A27BC1-4F6A-4F82-A3D1-53A7CDF58CAB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145357" y="1918828"/>
              <a:ext cx="839371" cy="155258"/>
            </a:xfrm>
            <a:prstGeom prst="rect">
              <a:avLst/>
            </a:prstGeom>
          </p:spPr>
        </p:pic>
        <p:pic>
          <p:nvPicPr>
            <p:cNvPr id="11" name="Imagem 10">
              <a:extLst>
                <a:ext uri="{FF2B5EF4-FFF2-40B4-BE49-F238E27FC236}">
                  <a16:creationId xmlns:a16="http://schemas.microsoft.com/office/drawing/2014/main" id="{C3A8C3D4-FBB8-4F63-A5FD-D43D2AADF7E9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131329" y="2428347"/>
              <a:ext cx="1014028" cy="425925"/>
            </a:xfrm>
            <a:prstGeom prst="rect">
              <a:avLst/>
            </a:prstGeom>
          </p:spPr>
        </p:pic>
        <p:pic>
          <p:nvPicPr>
            <p:cNvPr id="12" name="Imagem 11">
              <a:extLst>
                <a:ext uri="{FF2B5EF4-FFF2-40B4-BE49-F238E27FC236}">
                  <a16:creationId xmlns:a16="http://schemas.microsoft.com/office/drawing/2014/main" id="{7072E451-FD4B-4920-95F6-447E5BB9C370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660105" y="2432066"/>
              <a:ext cx="842282" cy="253325"/>
            </a:xfrm>
            <a:prstGeom prst="rect">
              <a:avLst/>
            </a:prstGeom>
          </p:spPr>
        </p:pic>
        <p:pic>
          <p:nvPicPr>
            <p:cNvPr id="13" name="Imagem 12">
              <a:extLst>
                <a:ext uri="{FF2B5EF4-FFF2-40B4-BE49-F238E27FC236}">
                  <a16:creationId xmlns:a16="http://schemas.microsoft.com/office/drawing/2014/main" id="{F53E1AB7-6706-4618-8A2B-B1D4074C09FC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306219" y="1823773"/>
              <a:ext cx="1263926" cy="266352"/>
            </a:xfrm>
            <a:prstGeom prst="rect">
              <a:avLst/>
            </a:prstGeom>
          </p:spPr>
        </p:pic>
        <p:pic>
          <p:nvPicPr>
            <p:cNvPr id="14" name="Imagem 13">
              <a:extLst>
                <a:ext uri="{FF2B5EF4-FFF2-40B4-BE49-F238E27FC236}">
                  <a16:creationId xmlns:a16="http://schemas.microsoft.com/office/drawing/2014/main" id="{13DA94B0-9E28-45CF-B78E-B8C7474E14A1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583228" y="2493949"/>
              <a:ext cx="580460" cy="157271"/>
            </a:xfrm>
            <a:prstGeom prst="rect">
              <a:avLst/>
            </a:prstGeom>
          </p:spPr>
        </p:pic>
        <p:pic>
          <p:nvPicPr>
            <p:cNvPr id="15" name="Picture 2" descr="Bayer Logo - PNG e Vetor - Download de Logo">
              <a:extLst>
                <a:ext uri="{FF2B5EF4-FFF2-40B4-BE49-F238E27FC236}">
                  <a16:creationId xmlns:a16="http://schemas.microsoft.com/office/drawing/2014/main" id="{C73345B0-A2EC-47CD-921C-A5F7FEAFDE5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5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854660" y="3152080"/>
              <a:ext cx="409837" cy="41126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6" name="Gráfico 15">
              <a:extLst>
                <a:ext uri="{FF2B5EF4-FFF2-40B4-BE49-F238E27FC236}">
                  <a16:creationId xmlns:a16="http://schemas.microsoft.com/office/drawing/2014/main" id="{94AE22D1-1E08-4510-89EF-B41326414D84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 cstate="hq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p:blipFill>
          <p:spPr>
            <a:xfrm>
              <a:off x="3641005" y="2559804"/>
              <a:ext cx="1198063" cy="127672"/>
            </a:xfrm>
            <a:prstGeom prst="rect">
              <a:avLst/>
            </a:prstGeom>
          </p:spPr>
        </p:pic>
        <p:pic>
          <p:nvPicPr>
            <p:cNvPr id="17" name="Imagem 16">
              <a:extLst>
                <a:ext uri="{FF2B5EF4-FFF2-40B4-BE49-F238E27FC236}">
                  <a16:creationId xmlns:a16="http://schemas.microsoft.com/office/drawing/2014/main" id="{BC8A7F92-4CEA-4A44-92CC-256DCCB5924D}"/>
                </a:ext>
              </a:extLst>
            </p:cNvPr>
            <p:cNvPicPr>
              <a:picLocks noChangeAspect="1"/>
            </p:cNvPicPr>
            <p:nvPr/>
          </p:nvPicPr>
          <p:blipFill>
            <a:blip r:embed="rId18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251780" y="6000209"/>
              <a:ext cx="526588" cy="302466"/>
            </a:xfrm>
            <a:prstGeom prst="rect">
              <a:avLst/>
            </a:prstGeom>
          </p:spPr>
        </p:pic>
        <p:pic>
          <p:nvPicPr>
            <p:cNvPr id="18" name="Imagem 17">
              <a:extLst>
                <a:ext uri="{FF2B5EF4-FFF2-40B4-BE49-F238E27FC236}">
                  <a16:creationId xmlns:a16="http://schemas.microsoft.com/office/drawing/2014/main" id="{ED6D5A5E-9ACC-432C-BF2F-DE9A1E602AC3}"/>
                </a:ext>
              </a:extLst>
            </p:cNvPr>
            <p:cNvPicPr>
              <a:picLocks noChangeAspect="1"/>
            </p:cNvPicPr>
            <p:nvPr/>
          </p:nvPicPr>
          <p:blipFill>
            <a:blip r:embed="rId19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072245" y="6126855"/>
              <a:ext cx="695412" cy="153743"/>
            </a:xfrm>
            <a:prstGeom prst="rect">
              <a:avLst/>
            </a:prstGeom>
          </p:spPr>
        </p:pic>
        <p:pic>
          <p:nvPicPr>
            <p:cNvPr id="19" name="Imagem 18">
              <a:extLst>
                <a:ext uri="{FF2B5EF4-FFF2-40B4-BE49-F238E27FC236}">
                  <a16:creationId xmlns:a16="http://schemas.microsoft.com/office/drawing/2014/main" id="{86B74824-A862-4CF8-ABE0-94719A635657}"/>
                </a:ext>
              </a:extLst>
            </p:cNvPr>
            <p:cNvPicPr>
              <a:picLocks noChangeAspect="1"/>
            </p:cNvPicPr>
            <p:nvPr/>
          </p:nvPicPr>
          <p:blipFill>
            <a:blip r:embed="rId20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8957" y="3854045"/>
              <a:ext cx="785405" cy="136081"/>
            </a:xfrm>
            <a:prstGeom prst="rect">
              <a:avLst/>
            </a:prstGeom>
          </p:spPr>
        </p:pic>
        <p:pic>
          <p:nvPicPr>
            <p:cNvPr id="20" name="Imagem 19">
              <a:extLst>
                <a:ext uri="{FF2B5EF4-FFF2-40B4-BE49-F238E27FC236}">
                  <a16:creationId xmlns:a16="http://schemas.microsoft.com/office/drawing/2014/main" id="{6FD43720-D072-4A48-B58B-B2588B21629E}"/>
                </a:ext>
              </a:extLst>
            </p:cNvPr>
            <p:cNvPicPr>
              <a:picLocks noChangeAspect="1"/>
            </p:cNvPicPr>
            <p:nvPr/>
          </p:nvPicPr>
          <p:blipFill>
            <a:blip r:embed="rId21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39647" y="3904578"/>
              <a:ext cx="785810" cy="252280"/>
            </a:xfrm>
            <a:prstGeom prst="rect">
              <a:avLst/>
            </a:prstGeom>
          </p:spPr>
        </p:pic>
        <p:pic>
          <p:nvPicPr>
            <p:cNvPr id="21" name="Imagem 20">
              <a:extLst>
                <a:ext uri="{FF2B5EF4-FFF2-40B4-BE49-F238E27FC236}">
                  <a16:creationId xmlns:a16="http://schemas.microsoft.com/office/drawing/2014/main" id="{81FC0A41-D059-4090-A213-34E871E5540E}"/>
                </a:ext>
              </a:extLst>
            </p:cNvPr>
            <p:cNvPicPr>
              <a:picLocks noChangeAspect="1"/>
            </p:cNvPicPr>
            <p:nvPr/>
          </p:nvPicPr>
          <p:blipFill>
            <a:blip r:embed="rId2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66799" y="3287088"/>
              <a:ext cx="1084860" cy="136081"/>
            </a:xfrm>
            <a:prstGeom prst="rect">
              <a:avLst/>
            </a:prstGeom>
          </p:spPr>
        </p:pic>
        <p:pic>
          <p:nvPicPr>
            <p:cNvPr id="22" name="Imagem 21">
              <a:extLst>
                <a:ext uri="{FF2B5EF4-FFF2-40B4-BE49-F238E27FC236}">
                  <a16:creationId xmlns:a16="http://schemas.microsoft.com/office/drawing/2014/main" id="{06C893B6-AA20-41B5-9FC2-DC7FC50EEFAF}"/>
                </a:ext>
              </a:extLst>
            </p:cNvPr>
            <p:cNvPicPr>
              <a:picLocks noChangeAspect="1"/>
            </p:cNvPicPr>
            <p:nvPr/>
          </p:nvPicPr>
          <p:blipFill>
            <a:blip r:embed="rId23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31299" y="3250287"/>
              <a:ext cx="716516" cy="201124"/>
            </a:xfrm>
            <a:prstGeom prst="rect">
              <a:avLst/>
            </a:prstGeom>
          </p:spPr>
        </p:pic>
        <p:pic>
          <p:nvPicPr>
            <p:cNvPr id="23" name="Picture 4" descr="JHSF">
              <a:extLst>
                <a:ext uri="{FF2B5EF4-FFF2-40B4-BE49-F238E27FC236}">
                  <a16:creationId xmlns:a16="http://schemas.microsoft.com/office/drawing/2014/main" id="{01E42D4B-48B4-418B-95CC-691C7759917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4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01046" y="3238574"/>
              <a:ext cx="614631" cy="20112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4" name="Imagem 23">
              <a:extLst>
                <a:ext uri="{FF2B5EF4-FFF2-40B4-BE49-F238E27FC236}">
                  <a16:creationId xmlns:a16="http://schemas.microsoft.com/office/drawing/2014/main" id="{D2AB6608-8D12-4C53-8AEC-850C3A3FAAD3}"/>
                </a:ext>
              </a:extLst>
            </p:cNvPr>
            <p:cNvPicPr>
              <a:picLocks noChangeAspect="1"/>
            </p:cNvPicPr>
            <p:nvPr/>
          </p:nvPicPr>
          <p:blipFill>
            <a:blip r:embed="rId25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33339" y="3909394"/>
              <a:ext cx="779148" cy="209593"/>
            </a:xfrm>
            <a:prstGeom prst="rect">
              <a:avLst/>
            </a:prstGeom>
          </p:spPr>
        </p:pic>
        <p:pic>
          <p:nvPicPr>
            <p:cNvPr id="25" name="Imagem 24">
              <a:extLst>
                <a:ext uri="{FF2B5EF4-FFF2-40B4-BE49-F238E27FC236}">
                  <a16:creationId xmlns:a16="http://schemas.microsoft.com/office/drawing/2014/main" id="{F0BE308D-6E81-4E6B-BA6D-2471061C9AA2}"/>
                </a:ext>
              </a:extLst>
            </p:cNvPr>
            <p:cNvPicPr>
              <a:picLocks noChangeAspect="1"/>
            </p:cNvPicPr>
            <p:nvPr/>
          </p:nvPicPr>
          <p:blipFill>
            <a:blip r:embed="rId26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28083" y="3726233"/>
              <a:ext cx="712319" cy="491891"/>
            </a:xfrm>
            <a:prstGeom prst="rect">
              <a:avLst/>
            </a:prstGeom>
          </p:spPr>
        </p:pic>
        <p:pic>
          <p:nvPicPr>
            <p:cNvPr id="26" name="Picture 12" descr="Patagon M&amp;A - Saúde - Rede D'Or investe R$ 1 bi até 2019">
              <a:extLst>
                <a:ext uri="{FF2B5EF4-FFF2-40B4-BE49-F238E27FC236}">
                  <a16:creationId xmlns:a16="http://schemas.microsoft.com/office/drawing/2014/main" id="{ED48762B-CE3A-4EF5-9CFA-B19B579EB8A5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7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765" b="10195"/>
            <a:stretch/>
          </p:blipFill>
          <p:spPr bwMode="auto">
            <a:xfrm>
              <a:off x="9887796" y="5131033"/>
              <a:ext cx="712018" cy="56474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7" name="Imagem 26">
              <a:extLst>
                <a:ext uri="{FF2B5EF4-FFF2-40B4-BE49-F238E27FC236}">
                  <a16:creationId xmlns:a16="http://schemas.microsoft.com/office/drawing/2014/main" id="{81411F28-21D7-44C0-B8DB-9118C746472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16477"/>
            <a:stretch/>
          </p:blipFill>
          <p:spPr>
            <a:xfrm>
              <a:off x="10805836" y="5190506"/>
              <a:ext cx="1264303" cy="545571"/>
            </a:xfrm>
            <a:prstGeom prst="rect">
              <a:avLst/>
            </a:prstGeom>
          </p:spPr>
        </p:pic>
        <p:pic>
          <p:nvPicPr>
            <p:cNvPr id="28" name="Imagem 27">
              <a:extLst>
                <a:ext uri="{FF2B5EF4-FFF2-40B4-BE49-F238E27FC236}">
                  <a16:creationId xmlns:a16="http://schemas.microsoft.com/office/drawing/2014/main" id="{3C14822A-386D-49A3-8A1B-902583E5B59C}"/>
                </a:ext>
              </a:extLst>
            </p:cNvPr>
            <p:cNvPicPr>
              <a:picLocks noChangeAspect="1"/>
            </p:cNvPicPr>
            <p:nvPr/>
          </p:nvPicPr>
          <p:blipFill>
            <a:blip r:embed="rId29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714628" y="3942386"/>
              <a:ext cx="969042" cy="224589"/>
            </a:xfrm>
            <a:prstGeom prst="rect">
              <a:avLst/>
            </a:prstGeom>
          </p:spPr>
        </p:pic>
        <p:pic>
          <p:nvPicPr>
            <p:cNvPr id="29" name="Imagem 28">
              <a:extLst>
                <a:ext uri="{FF2B5EF4-FFF2-40B4-BE49-F238E27FC236}">
                  <a16:creationId xmlns:a16="http://schemas.microsoft.com/office/drawing/2014/main" id="{62E4F7AA-0A4D-4CCC-88E5-7FF5E7CD93AC}"/>
                </a:ext>
              </a:extLst>
            </p:cNvPr>
            <p:cNvPicPr>
              <a:picLocks noChangeAspect="1"/>
            </p:cNvPicPr>
            <p:nvPr/>
          </p:nvPicPr>
          <p:blipFill>
            <a:blip r:embed="rId30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972312" y="3861283"/>
              <a:ext cx="1081966" cy="452393"/>
            </a:xfrm>
            <a:prstGeom prst="rect">
              <a:avLst/>
            </a:prstGeom>
          </p:spPr>
        </p:pic>
        <p:pic>
          <p:nvPicPr>
            <p:cNvPr id="31" name="Imagem 30">
              <a:extLst>
                <a:ext uri="{FF2B5EF4-FFF2-40B4-BE49-F238E27FC236}">
                  <a16:creationId xmlns:a16="http://schemas.microsoft.com/office/drawing/2014/main" id="{AFE6240D-4842-438E-A3A7-0F7C6BD8212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5376" b="23796"/>
            <a:stretch/>
          </p:blipFill>
          <p:spPr>
            <a:xfrm>
              <a:off x="9880700" y="4524486"/>
              <a:ext cx="685381" cy="349585"/>
            </a:xfrm>
            <a:prstGeom prst="rect">
              <a:avLst/>
            </a:prstGeom>
          </p:spPr>
        </p:pic>
        <p:pic>
          <p:nvPicPr>
            <p:cNvPr id="32" name="Picture 14" descr="Hypera Pharma - HYPE3 -">
              <a:extLst>
                <a:ext uri="{FF2B5EF4-FFF2-40B4-BE49-F238E27FC236}">
                  <a16:creationId xmlns:a16="http://schemas.microsoft.com/office/drawing/2014/main" id="{322A995D-FD4A-4B83-99D8-44B8504654B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2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977363" y="4589154"/>
              <a:ext cx="852503" cy="29941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3" name="Picture 16" descr="Itaú Logo - PNG e Vetor - Download de Logo">
              <a:extLst>
                <a:ext uri="{FF2B5EF4-FFF2-40B4-BE49-F238E27FC236}">
                  <a16:creationId xmlns:a16="http://schemas.microsoft.com/office/drawing/2014/main" id="{6A9312DE-B7BC-4FA9-BA13-099A6FEBC5D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3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078541" y="1084829"/>
              <a:ext cx="416808" cy="41826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4" name="Picture 18" descr="BNDES Logo - PNG e Vetor - Download de Logo">
              <a:extLst>
                <a:ext uri="{FF2B5EF4-FFF2-40B4-BE49-F238E27FC236}">
                  <a16:creationId xmlns:a16="http://schemas.microsoft.com/office/drawing/2014/main" id="{938A799A-B0B2-4677-BA58-5855304B979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4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897687" y="1840759"/>
              <a:ext cx="783927" cy="16675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5" name="Gráfico 34">
              <a:extLst>
                <a:ext uri="{FF2B5EF4-FFF2-40B4-BE49-F238E27FC236}">
                  <a16:creationId xmlns:a16="http://schemas.microsoft.com/office/drawing/2014/main" id="{9B4EFDF2-9089-4641-BCF5-B518C09AE796}"/>
                </a:ext>
              </a:extLst>
            </p:cNvPr>
            <p:cNvPicPr>
              <a:picLocks noChangeAspect="1"/>
            </p:cNvPicPr>
            <p:nvPr/>
          </p:nvPicPr>
          <p:blipFill>
            <a:blip r:embed="rId35" cstate="hq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6"/>
                </a:ext>
              </a:extLst>
            </a:blip>
            <a:stretch>
              <a:fillRect/>
            </a:stretch>
          </p:blipFill>
          <p:spPr>
            <a:xfrm>
              <a:off x="9998287" y="2416464"/>
              <a:ext cx="741923" cy="268395"/>
            </a:xfrm>
            <a:prstGeom prst="rect">
              <a:avLst/>
            </a:prstGeom>
          </p:spPr>
        </p:pic>
        <p:pic>
          <p:nvPicPr>
            <p:cNvPr id="36" name="Imagem 35">
              <a:extLst>
                <a:ext uri="{FF2B5EF4-FFF2-40B4-BE49-F238E27FC236}">
                  <a16:creationId xmlns:a16="http://schemas.microsoft.com/office/drawing/2014/main" id="{FDDBD9F3-C492-4A3D-A52A-0179CE289ED1}"/>
                </a:ext>
              </a:extLst>
            </p:cNvPr>
            <p:cNvPicPr>
              <a:picLocks noChangeAspect="1"/>
            </p:cNvPicPr>
            <p:nvPr/>
          </p:nvPicPr>
          <p:blipFill>
            <a:blip r:embed="rId37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010717" y="1826431"/>
              <a:ext cx="426014" cy="235737"/>
            </a:xfrm>
            <a:prstGeom prst="rect">
              <a:avLst/>
            </a:prstGeom>
          </p:spPr>
        </p:pic>
        <p:pic>
          <p:nvPicPr>
            <p:cNvPr id="37" name="Picture 24" descr="XP Investimentos Logo - PNG e Vetor - Download de Logo">
              <a:extLst>
                <a:ext uri="{FF2B5EF4-FFF2-40B4-BE49-F238E27FC236}">
                  <a16:creationId xmlns:a16="http://schemas.microsoft.com/office/drawing/2014/main" id="{AC0DB3F0-DD05-4DE0-BDA2-99AF2A55300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8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622975" y="3198426"/>
              <a:ext cx="1227072" cy="26839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8" name="Gráfico 37">
              <a:extLst>
                <a:ext uri="{FF2B5EF4-FFF2-40B4-BE49-F238E27FC236}">
                  <a16:creationId xmlns:a16="http://schemas.microsoft.com/office/drawing/2014/main" id="{56D9651B-96B0-4B30-A79B-1B27AAC5049D}"/>
                </a:ext>
              </a:extLst>
            </p:cNvPr>
            <p:cNvPicPr>
              <a:picLocks noChangeAspect="1"/>
            </p:cNvPicPr>
            <p:nvPr/>
          </p:nvPicPr>
          <p:blipFill>
            <a:blip r:embed="rId39" cstate="hq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0"/>
                </a:ext>
              </a:extLst>
            </a:blip>
            <a:stretch>
              <a:fillRect/>
            </a:stretch>
          </p:blipFill>
          <p:spPr>
            <a:xfrm>
              <a:off x="11115593" y="1834276"/>
              <a:ext cx="849975" cy="198581"/>
            </a:xfrm>
            <a:prstGeom prst="rect">
              <a:avLst/>
            </a:prstGeom>
          </p:spPr>
        </p:pic>
        <p:pic>
          <p:nvPicPr>
            <p:cNvPr id="39" name="Imagem 38">
              <a:extLst>
                <a:ext uri="{FF2B5EF4-FFF2-40B4-BE49-F238E27FC236}">
                  <a16:creationId xmlns:a16="http://schemas.microsoft.com/office/drawing/2014/main" id="{939A9FFD-2002-42A5-8D6D-58475AD6BCD4}"/>
                </a:ext>
              </a:extLst>
            </p:cNvPr>
            <p:cNvPicPr>
              <a:picLocks noChangeAspect="1"/>
            </p:cNvPicPr>
            <p:nvPr/>
          </p:nvPicPr>
          <p:blipFill>
            <a:blip r:embed="rId41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855571" y="2308968"/>
              <a:ext cx="799248" cy="406524"/>
            </a:xfrm>
            <a:prstGeom prst="rect">
              <a:avLst/>
            </a:prstGeom>
          </p:spPr>
        </p:pic>
        <p:pic>
          <p:nvPicPr>
            <p:cNvPr id="40" name="Imagem 39">
              <a:extLst>
                <a:ext uri="{FF2B5EF4-FFF2-40B4-BE49-F238E27FC236}">
                  <a16:creationId xmlns:a16="http://schemas.microsoft.com/office/drawing/2014/main" id="{07FE331C-F189-4E46-B5DD-18CF9A86D8B4}"/>
                </a:ext>
              </a:extLst>
            </p:cNvPr>
            <p:cNvPicPr>
              <a:picLocks noChangeAspect="1"/>
            </p:cNvPicPr>
            <p:nvPr/>
          </p:nvPicPr>
          <p:blipFill>
            <a:blip r:embed="rId4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057933" y="2415449"/>
              <a:ext cx="828858" cy="372625"/>
            </a:xfrm>
            <a:prstGeom prst="rect">
              <a:avLst/>
            </a:prstGeom>
          </p:spPr>
        </p:pic>
        <p:pic>
          <p:nvPicPr>
            <p:cNvPr id="41" name="Picture 28" descr="Mais de 60 vagas na TOTVS Interior Paulista | Manutenção e Suprimentos">
              <a:extLst>
                <a:ext uri="{FF2B5EF4-FFF2-40B4-BE49-F238E27FC236}">
                  <a16:creationId xmlns:a16="http://schemas.microsoft.com/office/drawing/2014/main" id="{6CE18CFB-47D4-47D6-BC3C-CD611386EEF1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3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022" t="26966" r="12729" b="25022"/>
            <a:stretch/>
          </p:blipFill>
          <p:spPr bwMode="auto">
            <a:xfrm>
              <a:off x="10002569" y="1095531"/>
              <a:ext cx="876756" cy="3897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2" name="Imagem 41">
              <a:extLst>
                <a:ext uri="{FF2B5EF4-FFF2-40B4-BE49-F238E27FC236}">
                  <a16:creationId xmlns:a16="http://schemas.microsoft.com/office/drawing/2014/main" id="{0B668C74-F441-4441-8726-B3CBE83CCDB3}"/>
                </a:ext>
              </a:extLst>
            </p:cNvPr>
            <p:cNvPicPr>
              <a:picLocks noChangeAspect="1"/>
            </p:cNvPicPr>
            <p:nvPr/>
          </p:nvPicPr>
          <p:blipFill>
            <a:blip r:embed="rId44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182636" y="1224387"/>
              <a:ext cx="739357" cy="149871"/>
            </a:xfrm>
            <a:prstGeom prst="rect">
              <a:avLst/>
            </a:prstGeom>
          </p:spPr>
        </p:pic>
        <p:pic>
          <p:nvPicPr>
            <p:cNvPr id="43" name="Imagem 42">
              <a:extLst>
                <a:ext uri="{FF2B5EF4-FFF2-40B4-BE49-F238E27FC236}">
                  <a16:creationId xmlns:a16="http://schemas.microsoft.com/office/drawing/2014/main" id="{5B5F2698-00A9-48E6-BE00-CB1C75F475FF}"/>
                </a:ext>
              </a:extLst>
            </p:cNvPr>
            <p:cNvPicPr>
              <a:picLocks noChangeAspect="1"/>
            </p:cNvPicPr>
            <p:nvPr/>
          </p:nvPicPr>
          <p:blipFill>
            <a:blip r:embed="rId4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888263" y="534834"/>
              <a:ext cx="390803" cy="342734"/>
            </a:xfrm>
            <a:prstGeom prst="rect">
              <a:avLst/>
            </a:prstGeom>
          </p:spPr>
        </p:pic>
        <p:pic>
          <p:nvPicPr>
            <p:cNvPr id="44" name="Gráfico 43">
              <a:extLst>
                <a:ext uri="{FF2B5EF4-FFF2-40B4-BE49-F238E27FC236}">
                  <a16:creationId xmlns:a16="http://schemas.microsoft.com/office/drawing/2014/main" id="{84F7D735-3165-4494-9554-441FD2A6C2A2}"/>
                </a:ext>
              </a:extLst>
            </p:cNvPr>
            <p:cNvPicPr>
              <a:picLocks noChangeAspect="1"/>
            </p:cNvPicPr>
            <p:nvPr/>
          </p:nvPicPr>
          <p:blipFill>
            <a:blip r:embed="rId46" cstate="hq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7"/>
                </a:ext>
              </a:extLst>
            </a:blip>
            <a:stretch>
              <a:fillRect/>
            </a:stretch>
          </p:blipFill>
          <p:spPr>
            <a:xfrm>
              <a:off x="10629312" y="591372"/>
              <a:ext cx="1175662" cy="258972"/>
            </a:xfrm>
            <a:prstGeom prst="rect">
              <a:avLst/>
            </a:prstGeom>
          </p:spPr>
        </p:pic>
        <p:pic>
          <p:nvPicPr>
            <p:cNvPr id="45" name="Imagem 44">
              <a:extLst>
                <a:ext uri="{FF2B5EF4-FFF2-40B4-BE49-F238E27FC236}">
                  <a16:creationId xmlns:a16="http://schemas.microsoft.com/office/drawing/2014/main" id="{6AB23016-FC24-42A3-8FD8-D3B3695E41EC}"/>
                </a:ext>
              </a:extLst>
            </p:cNvPr>
            <p:cNvPicPr>
              <a:picLocks noChangeAspect="1"/>
            </p:cNvPicPr>
            <p:nvPr/>
          </p:nvPicPr>
          <p:blipFill>
            <a:blip r:embed="rId48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55543" y="4551341"/>
              <a:ext cx="455380" cy="185533"/>
            </a:xfrm>
            <a:prstGeom prst="rect">
              <a:avLst/>
            </a:prstGeom>
          </p:spPr>
        </p:pic>
        <p:pic>
          <p:nvPicPr>
            <p:cNvPr id="46" name="Imagem 45">
              <a:extLst>
                <a:ext uri="{FF2B5EF4-FFF2-40B4-BE49-F238E27FC236}">
                  <a16:creationId xmlns:a16="http://schemas.microsoft.com/office/drawing/2014/main" id="{5E2878CC-08E2-4E07-ADA7-F61011AEC0DB}"/>
                </a:ext>
              </a:extLst>
            </p:cNvPr>
            <p:cNvPicPr>
              <a:picLocks noChangeAspect="1"/>
            </p:cNvPicPr>
            <p:nvPr/>
          </p:nvPicPr>
          <p:blipFill>
            <a:blip r:embed="rId49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23884" y="4564220"/>
              <a:ext cx="684552" cy="183318"/>
            </a:xfrm>
            <a:prstGeom prst="rect">
              <a:avLst/>
            </a:prstGeom>
          </p:spPr>
        </p:pic>
        <p:pic>
          <p:nvPicPr>
            <p:cNvPr id="47" name="Imagem 46">
              <a:extLst>
                <a:ext uri="{FF2B5EF4-FFF2-40B4-BE49-F238E27FC236}">
                  <a16:creationId xmlns:a16="http://schemas.microsoft.com/office/drawing/2014/main" id="{992D0A7A-AF9C-4380-83A0-4A0798F6A3B2}"/>
                </a:ext>
              </a:extLst>
            </p:cNvPr>
            <p:cNvPicPr>
              <a:picLocks noChangeAspect="1"/>
            </p:cNvPicPr>
            <p:nvPr/>
          </p:nvPicPr>
          <p:blipFill>
            <a:blip r:embed="rId50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16761" y="4583647"/>
              <a:ext cx="783571" cy="185533"/>
            </a:xfrm>
            <a:prstGeom prst="rect">
              <a:avLst/>
            </a:prstGeom>
          </p:spPr>
        </p:pic>
        <p:pic>
          <p:nvPicPr>
            <p:cNvPr id="48" name="Imagem 47">
              <a:extLst>
                <a:ext uri="{FF2B5EF4-FFF2-40B4-BE49-F238E27FC236}">
                  <a16:creationId xmlns:a16="http://schemas.microsoft.com/office/drawing/2014/main" id="{0FCA28BB-8003-456C-AF7D-A3EC6F238E6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1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3811" t="21402" r="14030" b="21309"/>
            <a:stretch/>
          </p:blipFill>
          <p:spPr>
            <a:xfrm>
              <a:off x="7306008" y="4523347"/>
              <a:ext cx="448428" cy="265065"/>
            </a:xfrm>
            <a:prstGeom prst="rect">
              <a:avLst/>
            </a:prstGeom>
          </p:spPr>
        </p:pic>
        <p:pic>
          <p:nvPicPr>
            <p:cNvPr id="49" name="Imagem 48">
              <a:extLst>
                <a:ext uri="{FF2B5EF4-FFF2-40B4-BE49-F238E27FC236}">
                  <a16:creationId xmlns:a16="http://schemas.microsoft.com/office/drawing/2014/main" id="{5849F285-9669-4B6C-8875-C6386E30773E}"/>
                </a:ext>
              </a:extLst>
            </p:cNvPr>
            <p:cNvPicPr>
              <a:picLocks noChangeAspect="1"/>
            </p:cNvPicPr>
            <p:nvPr/>
          </p:nvPicPr>
          <p:blipFill>
            <a:blip r:embed="rId52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067051" y="4531937"/>
              <a:ext cx="1000482" cy="297192"/>
            </a:xfrm>
            <a:prstGeom prst="rect">
              <a:avLst/>
            </a:prstGeom>
          </p:spPr>
        </p:pic>
        <p:pic>
          <p:nvPicPr>
            <p:cNvPr id="50" name="Imagem 49">
              <a:extLst>
                <a:ext uri="{FF2B5EF4-FFF2-40B4-BE49-F238E27FC236}">
                  <a16:creationId xmlns:a16="http://schemas.microsoft.com/office/drawing/2014/main" id="{6CC39E3B-46DC-442A-B66A-CB925F1AFF4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3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8161" b="28161"/>
            <a:stretch/>
          </p:blipFill>
          <p:spPr>
            <a:xfrm>
              <a:off x="5378884" y="5323869"/>
              <a:ext cx="761930" cy="185533"/>
            </a:xfrm>
            <a:prstGeom prst="rect">
              <a:avLst/>
            </a:prstGeom>
          </p:spPr>
        </p:pic>
        <p:pic>
          <p:nvPicPr>
            <p:cNvPr id="51" name="Imagem 50">
              <a:extLst>
                <a:ext uri="{FF2B5EF4-FFF2-40B4-BE49-F238E27FC236}">
                  <a16:creationId xmlns:a16="http://schemas.microsoft.com/office/drawing/2014/main" id="{DC82D6FE-90CF-448F-8FED-BDD2FF0FD22B}"/>
                </a:ext>
              </a:extLst>
            </p:cNvPr>
            <p:cNvPicPr>
              <a:picLocks noChangeAspect="1"/>
            </p:cNvPicPr>
            <p:nvPr/>
          </p:nvPicPr>
          <p:blipFill>
            <a:blip r:embed="rId54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32263" y="5340681"/>
              <a:ext cx="943452" cy="132396"/>
            </a:xfrm>
            <a:prstGeom prst="rect">
              <a:avLst/>
            </a:prstGeom>
          </p:spPr>
        </p:pic>
        <p:pic>
          <p:nvPicPr>
            <p:cNvPr id="52" name="Imagem 51">
              <a:extLst>
                <a:ext uri="{FF2B5EF4-FFF2-40B4-BE49-F238E27FC236}">
                  <a16:creationId xmlns:a16="http://schemas.microsoft.com/office/drawing/2014/main" id="{916EBA1D-578F-4BF8-AE91-7031266FA8C9}"/>
                </a:ext>
              </a:extLst>
            </p:cNvPr>
            <p:cNvPicPr>
              <a:picLocks noChangeAspect="1"/>
            </p:cNvPicPr>
            <p:nvPr/>
          </p:nvPicPr>
          <p:blipFill>
            <a:blip r:embed="rId55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361679" y="6103476"/>
              <a:ext cx="369234" cy="185533"/>
            </a:xfrm>
            <a:prstGeom prst="rect">
              <a:avLst/>
            </a:prstGeom>
          </p:spPr>
        </p:pic>
        <p:pic>
          <p:nvPicPr>
            <p:cNvPr id="53" name="Imagem 52">
              <a:extLst>
                <a:ext uri="{FF2B5EF4-FFF2-40B4-BE49-F238E27FC236}">
                  <a16:creationId xmlns:a16="http://schemas.microsoft.com/office/drawing/2014/main" id="{14114E25-B664-402F-97D6-170959FF03E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6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28092"/>
            <a:stretch/>
          </p:blipFill>
          <p:spPr>
            <a:xfrm>
              <a:off x="6446962" y="5183614"/>
              <a:ext cx="714249" cy="360775"/>
            </a:xfrm>
            <a:prstGeom prst="rect">
              <a:avLst/>
            </a:prstGeom>
          </p:spPr>
        </p:pic>
        <p:pic>
          <p:nvPicPr>
            <p:cNvPr id="54" name="Picture 2" descr="MRSA3B - MRS LOGÍSTICA S/A | Monitor do Mercado">
              <a:extLst>
                <a:ext uri="{FF2B5EF4-FFF2-40B4-BE49-F238E27FC236}">
                  <a16:creationId xmlns:a16="http://schemas.microsoft.com/office/drawing/2014/main" id="{EEDC52AC-8897-4AC6-A700-C451623D1E35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57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8324" t="30484" r="26765" b="28931"/>
            <a:stretch/>
          </p:blipFill>
          <p:spPr bwMode="auto">
            <a:xfrm>
              <a:off x="7558418" y="5230009"/>
              <a:ext cx="659472" cy="37376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5" name="Imagem 54">
              <a:extLst>
                <a:ext uri="{FF2B5EF4-FFF2-40B4-BE49-F238E27FC236}">
                  <a16:creationId xmlns:a16="http://schemas.microsoft.com/office/drawing/2014/main" id="{34935A2E-B54A-4D85-98F1-FA0FBC3E6213}"/>
                </a:ext>
              </a:extLst>
            </p:cNvPr>
            <p:cNvPicPr>
              <a:picLocks noChangeAspect="1"/>
            </p:cNvPicPr>
            <p:nvPr/>
          </p:nvPicPr>
          <p:blipFill>
            <a:blip r:embed="rId58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482281" y="5146138"/>
              <a:ext cx="1038499" cy="446840"/>
            </a:xfrm>
            <a:prstGeom prst="rect">
              <a:avLst/>
            </a:prstGeom>
          </p:spPr>
        </p:pic>
        <p:pic>
          <p:nvPicPr>
            <p:cNvPr id="56" name="Imagem 55">
              <a:extLst>
                <a:ext uri="{FF2B5EF4-FFF2-40B4-BE49-F238E27FC236}">
                  <a16:creationId xmlns:a16="http://schemas.microsoft.com/office/drawing/2014/main" id="{05F4BE95-7B0D-4589-B05E-25C2154469E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3236" t="18270" r="15902" b="18267"/>
            <a:stretch/>
          </p:blipFill>
          <p:spPr>
            <a:xfrm>
              <a:off x="5923432" y="4464752"/>
              <a:ext cx="898830" cy="397859"/>
            </a:xfrm>
            <a:prstGeom prst="rect">
              <a:avLst/>
            </a:prstGeom>
          </p:spPr>
        </p:pic>
        <p:pic>
          <p:nvPicPr>
            <p:cNvPr id="57" name="Imagem 56">
              <a:extLst>
                <a:ext uri="{FF2B5EF4-FFF2-40B4-BE49-F238E27FC236}">
                  <a16:creationId xmlns:a16="http://schemas.microsoft.com/office/drawing/2014/main" id="{A7BEE75A-09B0-46F2-8E56-F80D511D8243}"/>
                </a:ext>
              </a:extLst>
            </p:cNvPr>
            <p:cNvPicPr>
              <a:picLocks noChangeAspect="1"/>
            </p:cNvPicPr>
            <p:nvPr/>
          </p:nvPicPr>
          <p:blipFill>
            <a:blip r:embed="rId6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69320" y="3048256"/>
              <a:ext cx="934412" cy="637756"/>
            </a:xfrm>
            <a:prstGeom prst="rect">
              <a:avLst/>
            </a:prstGeom>
          </p:spPr>
        </p:pic>
        <p:pic>
          <p:nvPicPr>
            <p:cNvPr id="58" name="Imagem 57">
              <a:extLst>
                <a:ext uri="{FF2B5EF4-FFF2-40B4-BE49-F238E27FC236}">
                  <a16:creationId xmlns:a16="http://schemas.microsoft.com/office/drawing/2014/main" id="{00571E99-2637-415A-B0E9-07B087C35578}"/>
                </a:ext>
              </a:extLst>
            </p:cNvPr>
            <p:cNvPicPr>
              <a:picLocks noChangeAspect="1"/>
            </p:cNvPicPr>
            <p:nvPr/>
          </p:nvPicPr>
          <p:blipFill>
            <a:blip r:embed="rId61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34688" y="3865736"/>
              <a:ext cx="709094" cy="277511"/>
            </a:xfrm>
            <a:prstGeom prst="rect">
              <a:avLst/>
            </a:prstGeom>
          </p:spPr>
        </p:pic>
        <p:pic>
          <p:nvPicPr>
            <p:cNvPr id="59" name="Imagem 58">
              <a:extLst>
                <a:ext uri="{FF2B5EF4-FFF2-40B4-BE49-F238E27FC236}">
                  <a16:creationId xmlns:a16="http://schemas.microsoft.com/office/drawing/2014/main" id="{53B617B8-9299-4196-B597-4143B662169E}"/>
                </a:ext>
              </a:extLst>
            </p:cNvPr>
            <p:cNvPicPr>
              <a:picLocks noChangeAspect="1"/>
            </p:cNvPicPr>
            <p:nvPr/>
          </p:nvPicPr>
          <p:blipFill>
            <a:blip r:embed="rId62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980041" y="3160825"/>
              <a:ext cx="695412" cy="436050"/>
            </a:xfrm>
            <a:prstGeom prst="rect">
              <a:avLst/>
            </a:prstGeom>
          </p:spPr>
        </p:pic>
        <p:pic>
          <p:nvPicPr>
            <p:cNvPr id="60" name="Imagem 59">
              <a:extLst>
                <a:ext uri="{FF2B5EF4-FFF2-40B4-BE49-F238E27FC236}">
                  <a16:creationId xmlns:a16="http://schemas.microsoft.com/office/drawing/2014/main" id="{5AEBDEE2-C4D6-4C75-8970-F8957BF844A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9099" b="32873"/>
            <a:stretch/>
          </p:blipFill>
          <p:spPr>
            <a:xfrm>
              <a:off x="9533249" y="3202281"/>
              <a:ext cx="709094" cy="270593"/>
            </a:xfrm>
            <a:prstGeom prst="rect">
              <a:avLst/>
            </a:prstGeom>
          </p:spPr>
        </p:pic>
        <p:pic>
          <p:nvPicPr>
            <p:cNvPr id="61" name="Imagem 60">
              <a:extLst>
                <a:ext uri="{FF2B5EF4-FFF2-40B4-BE49-F238E27FC236}">
                  <a16:creationId xmlns:a16="http://schemas.microsoft.com/office/drawing/2014/main" id="{F2ED489C-8091-4498-B537-4175730E357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4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2234" b="28799"/>
            <a:stretch/>
          </p:blipFill>
          <p:spPr>
            <a:xfrm>
              <a:off x="4596247" y="3797713"/>
              <a:ext cx="1255921" cy="491114"/>
            </a:xfrm>
            <a:prstGeom prst="rect">
              <a:avLst/>
            </a:prstGeom>
          </p:spPr>
        </p:pic>
        <p:pic>
          <p:nvPicPr>
            <p:cNvPr id="62" name="Imagem 61">
              <a:extLst>
                <a:ext uri="{FF2B5EF4-FFF2-40B4-BE49-F238E27FC236}">
                  <a16:creationId xmlns:a16="http://schemas.microsoft.com/office/drawing/2014/main" id="{BCE90F8A-70B3-4F02-841C-E13675CC5607}"/>
                </a:ext>
              </a:extLst>
            </p:cNvPr>
            <p:cNvPicPr>
              <a:picLocks noChangeAspect="1"/>
            </p:cNvPicPr>
            <p:nvPr/>
          </p:nvPicPr>
          <p:blipFill>
            <a:blip r:embed="rId65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201567" y="3141362"/>
              <a:ext cx="592545" cy="436050"/>
            </a:xfrm>
            <a:prstGeom prst="rect">
              <a:avLst/>
            </a:prstGeom>
          </p:spPr>
        </p:pic>
        <p:pic>
          <p:nvPicPr>
            <p:cNvPr id="63" name="Imagem 62">
              <a:extLst>
                <a:ext uri="{FF2B5EF4-FFF2-40B4-BE49-F238E27FC236}">
                  <a16:creationId xmlns:a16="http://schemas.microsoft.com/office/drawing/2014/main" id="{B009162B-2EB7-4257-B14D-7CFDC9878D94}"/>
                </a:ext>
              </a:extLst>
            </p:cNvPr>
            <p:cNvPicPr>
              <a:picLocks noChangeAspect="1"/>
            </p:cNvPicPr>
            <p:nvPr/>
          </p:nvPicPr>
          <p:blipFill>
            <a:blip r:embed="rId66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274591" y="3259337"/>
              <a:ext cx="799248" cy="300208"/>
            </a:xfrm>
            <a:prstGeom prst="rect">
              <a:avLst/>
            </a:prstGeom>
          </p:spPr>
        </p:pic>
        <p:pic>
          <p:nvPicPr>
            <p:cNvPr id="64" name="Imagem 63">
              <a:extLst>
                <a:ext uri="{FF2B5EF4-FFF2-40B4-BE49-F238E27FC236}">
                  <a16:creationId xmlns:a16="http://schemas.microsoft.com/office/drawing/2014/main" id="{5116B84A-7B02-4154-BE18-4968844D66BF}"/>
                </a:ext>
              </a:extLst>
            </p:cNvPr>
            <p:cNvPicPr>
              <a:picLocks noChangeAspect="1"/>
            </p:cNvPicPr>
            <p:nvPr/>
          </p:nvPicPr>
          <p:blipFill>
            <a:blip r:embed="rId67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56456" y="3902306"/>
              <a:ext cx="799248" cy="245883"/>
            </a:xfrm>
            <a:prstGeom prst="rect">
              <a:avLst/>
            </a:prstGeom>
          </p:spPr>
        </p:pic>
        <p:pic>
          <p:nvPicPr>
            <p:cNvPr id="65" name="Imagem 64">
              <a:extLst>
                <a:ext uri="{FF2B5EF4-FFF2-40B4-BE49-F238E27FC236}">
                  <a16:creationId xmlns:a16="http://schemas.microsoft.com/office/drawing/2014/main" id="{24469BC3-715E-4298-A156-3C95B9300746}"/>
                </a:ext>
              </a:extLst>
            </p:cNvPr>
            <p:cNvPicPr>
              <a:picLocks noChangeAspect="1"/>
            </p:cNvPicPr>
            <p:nvPr/>
          </p:nvPicPr>
          <p:blipFill>
            <a:blip r:embed="rId68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264594" y="3855020"/>
              <a:ext cx="799248" cy="349778"/>
            </a:xfrm>
            <a:prstGeom prst="rect">
              <a:avLst/>
            </a:prstGeom>
          </p:spPr>
        </p:pic>
        <p:pic>
          <p:nvPicPr>
            <p:cNvPr id="66" name="Imagem 65">
              <a:extLst>
                <a:ext uri="{FF2B5EF4-FFF2-40B4-BE49-F238E27FC236}">
                  <a16:creationId xmlns:a16="http://schemas.microsoft.com/office/drawing/2014/main" id="{386A881F-C7D1-4DCD-930A-4B435563336E}"/>
                </a:ext>
              </a:extLst>
            </p:cNvPr>
            <p:cNvPicPr>
              <a:picLocks noChangeAspect="1"/>
            </p:cNvPicPr>
            <p:nvPr/>
          </p:nvPicPr>
          <p:blipFill>
            <a:blip r:embed="rId69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0384" y="4493911"/>
              <a:ext cx="1031448" cy="155257"/>
            </a:xfrm>
            <a:prstGeom prst="rect">
              <a:avLst/>
            </a:prstGeom>
          </p:spPr>
        </p:pic>
        <p:pic>
          <p:nvPicPr>
            <p:cNvPr id="67" name="Imagem 66">
              <a:extLst>
                <a:ext uri="{FF2B5EF4-FFF2-40B4-BE49-F238E27FC236}">
                  <a16:creationId xmlns:a16="http://schemas.microsoft.com/office/drawing/2014/main" id="{F5D00517-6B7F-4C47-8692-7E45911599F9}"/>
                </a:ext>
              </a:extLst>
            </p:cNvPr>
            <p:cNvPicPr>
              <a:picLocks noChangeAspect="1"/>
            </p:cNvPicPr>
            <p:nvPr/>
          </p:nvPicPr>
          <p:blipFill>
            <a:blip r:embed="rId70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33238" y="5125735"/>
              <a:ext cx="493598" cy="495322"/>
            </a:xfrm>
            <a:prstGeom prst="rect">
              <a:avLst/>
            </a:prstGeom>
          </p:spPr>
        </p:pic>
        <p:pic>
          <p:nvPicPr>
            <p:cNvPr id="68" name="Imagem 67">
              <a:extLst>
                <a:ext uri="{FF2B5EF4-FFF2-40B4-BE49-F238E27FC236}">
                  <a16:creationId xmlns:a16="http://schemas.microsoft.com/office/drawing/2014/main" id="{EE3FF0DC-3263-4DBB-A050-B464CABF105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8974" b="36006"/>
            <a:stretch/>
          </p:blipFill>
          <p:spPr>
            <a:xfrm>
              <a:off x="1061347" y="5269002"/>
              <a:ext cx="1177270" cy="295587"/>
            </a:xfrm>
            <a:prstGeom prst="rect">
              <a:avLst/>
            </a:prstGeom>
          </p:spPr>
        </p:pic>
        <p:pic>
          <p:nvPicPr>
            <p:cNvPr id="69" name="Imagem 68">
              <a:extLst>
                <a:ext uri="{FF2B5EF4-FFF2-40B4-BE49-F238E27FC236}">
                  <a16:creationId xmlns:a16="http://schemas.microsoft.com/office/drawing/2014/main" id="{AE804FF1-4ADE-494B-A971-0243B442206F}"/>
                </a:ext>
              </a:extLst>
            </p:cNvPr>
            <p:cNvPicPr>
              <a:picLocks noChangeAspect="1"/>
            </p:cNvPicPr>
            <p:nvPr/>
          </p:nvPicPr>
          <p:blipFill>
            <a:blip r:embed="rId72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93303" y="4518464"/>
              <a:ext cx="561569" cy="297784"/>
            </a:xfrm>
            <a:prstGeom prst="rect">
              <a:avLst/>
            </a:prstGeom>
          </p:spPr>
        </p:pic>
        <p:pic>
          <p:nvPicPr>
            <p:cNvPr id="70" name="Imagem 69">
              <a:extLst>
                <a:ext uri="{FF2B5EF4-FFF2-40B4-BE49-F238E27FC236}">
                  <a16:creationId xmlns:a16="http://schemas.microsoft.com/office/drawing/2014/main" id="{4623EAB9-6461-48B5-B86A-CE0FDBA7718D}"/>
                </a:ext>
              </a:extLst>
            </p:cNvPr>
            <p:cNvPicPr>
              <a:picLocks noChangeAspect="1"/>
            </p:cNvPicPr>
            <p:nvPr/>
          </p:nvPicPr>
          <p:blipFill>
            <a:blip r:embed="rId73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3580" y="5918957"/>
              <a:ext cx="548981" cy="444376"/>
            </a:xfrm>
            <a:prstGeom prst="rect">
              <a:avLst/>
            </a:prstGeom>
          </p:spPr>
        </p:pic>
        <p:pic>
          <p:nvPicPr>
            <p:cNvPr id="72" name="Picture 4" descr="Via Varejo migra ações para o Novo Mercado - Móveis de Valor">
              <a:extLst>
                <a:ext uri="{FF2B5EF4-FFF2-40B4-BE49-F238E27FC236}">
                  <a16:creationId xmlns:a16="http://schemas.microsoft.com/office/drawing/2014/main" id="{CB4FF041-295F-43CF-88E8-FDF826543078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74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816" t="32807" r="11210" b="37035"/>
            <a:stretch/>
          </p:blipFill>
          <p:spPr bwMode="auto">
            <a:xfrm>
              <a:off x="2256774" y="6002959"/>
              <a:ext cx="1086750" cy="26650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73" name="Imagem 72">
              <a:extLst>
                <a:ext uri="{FF2B5EF4-FFF2-40B4-BE49-F238E27FC236}">
                  <a16:creationId xmlns:a16="http://schemas.microsoft.com/office/drawing/2014/main" id="{D8BE1C40-6346-4780-BCC1-C8D0E9A7B5B1}"/>
                </a:ext>
              </a:extLst>
            </p:cNvPr>
            <p:cNvPicPr>
              <a:picLocks noChangeAspect="1"/>
            </p:cNvPicPr>
            <p:nvPr/>
          </p:nvPicPr>
          <p:blipFill>
            <a:blip r:embed="rId75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16920" y="5317922"/>
              <a:ext cx="785324" cy="224723"/>
            </a:xfrm>
            <a:prstGeom prst="rect">
              <a:avLst/>
            </a:prstGeom>
          </p:spPr>
        </p:pic>
        <p:pic>
          <p:nvPicPr>
            <p:cNvPr id="74" name="Imagem 73">
              <a:extLst>
                <a:ext uri="{FF2B5EF4-FFF2-40B4-BE49-F238E27FC236}">
                  <a16:creationId xmlns:a16="http://schemas.microsoft.com/office/drawing/2014/main" id="{4EE5918B-C1EE-49F4-8FC5-EF81C8AE6DA8}"/>
                </a:ext>
              </a:extLst>
            </p:cNvPr>
            <p:cNvPicPr>
              <a:picLocks noChangeAspect="1"/>
            </p:cNvPicPr>
            <p:nvPr/>
          </p:nvPicPr>
          <p:blipFill>
            <a:blip r:embed="rId76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96858" y="5123584"/>
              <a:ext cx="564618" cy="566589"/>
            </a:xfrm>
            <a:prstGeom prst="rect">
              <a:avLst/>
            </a:prstGeom>
          </p:spPr>
        </p:pic>
        <p:pic>
          <p:nvPicPr>
            <p:cNvPr id="75" name="Imagem 74">
              <a:extLst>
                <a:ext uri="{FF2B5EF4-FFF2-40B4-BE49-F238E27FC236}">
                  <a16:creationId xmlns:a16="http://schemas.microsoft.com/office/drawing/2014/main" id="{219E0024-70F6-4857-92BE-0254B3652213}"/>
                </a:ext>
              </a:extLst>
            </p:cNvPr>
            <p:cNvPicPr>
              <a:picLocks noChangeAspect="1"/>
            </p:cNvPicPr>
            <p:nvPr/>
          </p:nvPicPr>
          <p:blipFill>
            <a:blip r:embed="rId77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51681" y="6099620"/>
              <a:ext cx="704424" cy="142896"/>
            </a:xfrm>
            <a:prstGeom prst="rect">
              <a:avLst/>
            </a:prstGeom>
          </p:spPr>
        </p:pic>
        <p:pic>
          <p:nvPicPr>
            <p:cNvPr id="76" name="Imagem 75">
              <a:extLst>
                <a:ext uri="{FF2B5EF4-FFF2-40B4-BE49-F238E27FC236}">
                  <a16:creationId xmlns:a16="http://schemas.microsoft.com/office/drawing/2014/main" id="{86191155-1629-4EC2-8A47-3D43D942D2BC}"/>
                </a:ext>
              </a:extLst>
            </p:cNvPr>
            <p:cNvPicPr>
              <a:picLocks noChangeAspect="1"/>
            </p:cNvPicPr>
            <p:nvPr/>
          </p:nvPicPr>
          <p:blipFill>
            <a:blip r:embed="rId78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486555" y="6119658"/>
              <a:ext cx="1177270" cy="183317"/>
            </a:xfrm>
            <a:prstGeom prst="rect">
              <a:avLst/>
            </a:prstGeom>
          </p:spPr>
        </p:pic>
        <p:pic>
          <p:nvPicPr>
            <p:cNvPr id="77" name="Imagem 76">
              <a:extLst>
                <a:ext uri="{FF2B5EF4-FFF2-40B4-BE49-F238E27FC236}">
                  <a16:creationId xmlns:a16="http://schemas.microsoft.com/office/drawing/2014/main" id="{4038C744-4350-4C81-8E5C-F53FC72DE3FF}"/>
                </a:ext>
              </a:extLst>
            </p:cNvPr>
            <p:cNvPicPr>
              <a:picLocks noChangeAspect="1"/>
            </p:cNvPicPr>
            <p:nvPr/>
          </p:nvPicPr>
          <p:blipFill>
            <a:blip r:embed="rId79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846643" y="6002114"/>
              <a:ext cx="628809" cy="439255"/>
            </a:xfrm>
            <a:prstGeom prst="rect">
              <a:avLst/>
            </a:prstGeom>
          </p:spPr>
        </p:pic>
        <p:pic>
          <p:nvPicPr>
            <p:cNvPr id="78" name="Imagem 77">
              <a:extLst>
                <a:ext uri="{FF2B5EF4-FFF2-40B4-BE49-F238E27FC236}">
                  <a16:creationId xmlns:a16="http://schemas.microsoft.com/office/drawing/2014/main" id="{90629F77-95CC-48E8-B5C8-01269E408FA9}"/>
                </a:ext>
              </a:extLst>
            </p:cNvPr>
            <p:cNvPicPr>
              <a:picLocks noChangeAspect="1"/>
            </p:cNvPicPr>
            <p:nvPr/>
          </p:nvPicPr>
          <p:blipFill>
            <a:blip r:embed="rId80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618308" y="6157142"/>
              <a:ext cx="1302204" cy="121963"/>
            </a:xfrm>
            <a:prstGeom prst="rect">
              <a:avLst/>
            </a:prstGeom>
          </p:spPr>
        </p:pic>
        <p:pic>
          <p:nvPicPr>
            <p:cNvPr id="80" name="Picture 6" descr="Programa de Estágio - Pátria Investimentos - São Paulo, SP - What's Rel?">
              <a:extLst>
                <a:ext uri="{FF2B5EF4-FFF2-40B4-BE49-F238E27FC236}">
                  <a16:creationId xmlns:a16="http://schemas.microsoft.com/office/drawing/2014/main" id="{7443C68F-4DF2-48EC-8CFD-628CFCC6BBA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1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69448" y="1820404"/>
              <a:ext cx="999030" cy="28860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81" name="Picture 8" descr="Home – General Atlantic">
              <a:extLst>
                <a:ext uri="{FF2B5EF4-FFF2-40B4-BE49-F238E27FC236}">
                  <a16:creationId xmlns:a16="http://schemas.microsoft.com/office/drawing/2014/main" id="{9230FF64-627C-4614-8422-E41C3C30A85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2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63824" y="1856865"/>
              <a:ext cx="868094" cy="20416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82" name="Picture 10" descr="GP Investments deve anunciar compra da BR Insurance nos próximos dias,  dizem fontes | CQCS - Centro de Qualificação do Corretor de Seguros">
              <a:extLst>
                <a:ext uri="{FF2B5EF4-FFF2-40B4-BE49-F238E27FC236}">
                  <a16:creationId xmlns:a16="http://schemas.microsoft.com/office/drawing/2014/main" id="{5A1A7045-3CC3-4314-9213-1C18765204C7}"/>
                </a:ext>
              </a:extLst>
            </p:cNvPr>
            <p:cNvPicPr>
              <a:picLocks noChangeAspect="1" noChangeArrowheads="1"/>
            </p:cNvPicPr>
            <p:nvPr userDrawn="1"/>
          </p:nvPicPr>
          <p:blipFill>
            <a:blip r:embed="rId83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5986" y="2376860"/>
              <a:ext cx="1644128" cy="46993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83" name="Imagem 82">
              <a:extLst>
                <a:ext uri="{FF2B5EF4-FFF2-40B4-BE49-F238E27FC236}">
                  <a16:creationId xmlns:a16="http://schemas.microsoft.com/office/drawing/2014/main" id="{252EA32B-5764-4A6A-AAE8-A22E0674CA2C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84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0793" b="25243"/>
            <a:stretch/>
          </p:blipFill>
          <p:spPr>
            <a:xfrm>
              <a:off x="1840059" y="2341079"/>
              <a:ext cx="1340821" cy="635329"/>
            </a:xfrm>
            <a:prstGeom prst="rect">
              <a:avLst/>
            </a:prstGeom>
          </p:spPr>
        </p:pic>
        <p:sp>
          <p:nvSpPr>
            <p:cNvPr id="86" name="CaixaDeTexto 85">
              <a:extLst>
                <a:ext uri="{FF2B5EF4-FFF2-40B4-BE49-F238E27FC236}">
                  <a16:creationId xmlns:a16="http://schemas.microsoft.com/office/drawing/2014/main" id="{CD2BB516-3BFF-4F70-B040-14B3488125CF}"/>
                </a:ext>
              </a:extLst>
            </p:cNvPr>
            <p:cNvSpPr txBox="1"/>
            <p:nvPr/>
          </p:nvSpPr>
          <p:spPr>
            <a:xfrm>
              <a:off x="10069780" y="6667701"/>
              <a:ext cx="2198038" cy="2308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r>
                <a:rPr lang="pt-BR" sz="900" b="1" dirty="0">
                  <a:solidFill>
                    <a:schemeClr val="tx1">
                      <a:lumMod val="50000"/>
                      <a:lumOff val="50000"/>
                    </a:schemeClr>
                  </a:solidFill>
                  <a:effectLst/>
                  <a:ea typeface="Arial" charset="0"/>
                  <a:cs typeface="Arial" charset="0"/>
                </a:rPr>
                <a:t>©2021 ICTS. Todos os direitos reservados.</a:t>
              </a:r>
            </a:p>
          </p:txBody>
        </p:sp>
        <p:pic>
          <p:nvPicPr>
            <p:cNvPr id="87" name="Imagem 86">
              <a:extLst>
                <a:ext uri="{FF2B5EF4-FFF2-40B4-BE49-F238E27FC236}">
                  <a16:creationId xmlns:a16="http://schemas.microsoft.com/office/drawing/2014/main" id="{F80D2C25-012B-4A51-B819-7DEC0C60FC99}"/>
                </a:ext>
              </a:extLst>
            </p:cNvPr>
            <p:cNvPicPr>
              <a:picLocks noChangeAspect="1"/>
            </p:cNvPicPr>
            <p:nvPr/>
          </p:nvPicPr>
          <p:blipFill>
            <a:blip r:embed="rId85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9523" y="1744058"/>
              <a:ext cx="1044206" cy="414202"/>
            </a:xfrm>
            <a:prstGeom prst="rect">
              <a:avLst/>
            </a:prstGeom>
          </p:spPr>
        </p:pic>
        <p:pic>
          <p:nvPicPr>
            <p:cNvPr id="1026" name="Picture 2" descr="Diagnosticos da America - Wikipedia">
              <a:extLst>
                <a:ext uri="{FF2B5EF4-FFF2-40B4-BE49-F238E27FC236}">
                  <a16:creationId xmlns:a16="http://schemas.microsoft.com/office/drawing/2014/main" id="{815F43E2-EDFB-4820-A72B-97E54614BFA8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8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3377" t="29802" r="11310" b="31681"/>
            <a:stretch/>
          </p:blipFill>
          <p:spPr bwMode="auto">
            <a:xfrm>
              <a:off x="11150418" y="6101807"/>
              <a:ext cx="659471" cy="18887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89" name="Imagem 88">
              <a:extLst>
                <a:ext uri="{FF2B5EF4-FFF2-40B4-BE49-F238E27FC236}">
                  <a16:creationId xmlns:a16="http://schemas.microsoft.com/office/drawing/2014/main" id="{B246EC44-3B7D-4230-B1AC-1BB6A0DAD7F9}"/>
                </a:ext>
              </a:extLst>
            </p:cNvPr>
            <p:cNvPicPr>
              <a:picLocks noChangeAspect="1"/>
            </p:cNvPicPr>
            <p:nvPr/>
          </p:nvPicPr>
          <p:blipFill>
            <a:blip r:embed="rId8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89145" y="5774311"/>
              <a:ext cx="705088" cy="70508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049130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>
            <a:extLst>
              <a:ext uri="{FF2B5EF4-FFF2-40B4-BE49-F238E27FC236}">
                <a16:creationId xmlns:a16="http://schemas.microsoft.com/office/drawing/2014/main" id="{B34421B6-56CC-4780-8C2B-2B726D857F1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8" name="Agrupar 7">
            <a:extLst>
              <a:ext uri="{FF2B5EF4-FFF2-40B4-BE49-F238E27FC236}">
                <a16:creationId xmlns:a16="http://schemas.microsoft.com/office/drawing/2014/main" id="{DD59C117-5021-4188-A00D-E541F2B2BC12}"/>
              </a:ext>
            </a:extLst>
          </p:cNvPr>
          <p:cNvGrpSpPr/>
          <p:nvPr/>
        </p:nvGrpSpPr>
        <p:grpSpPr>
          <a:xfrm>
            <a:off x="283686" y="-5904"/>
            <a:ext cx="11610111" cy="1493718"/>
            <a:chOff x="283686" y="-5904"/>
            <a:chExt cx="11610111" cy="1493718"/>
          </a:xfrm>
        </p:grpSpPr>
        <p:pic>
          <p:nvPicPr>
            <p:cNvPr id="41" name="Imagem 40">
              <a:extLst>
                <a:ext uri="{FF2B5EF4-FFF2-40B4-BE49-F238E27FC236}">
                  <a16:creationId xmlns:a16="http://schemas.microsoft.com/office/drawing/2014/main" id="{B2EC6FAF-9E2B-41FF-A24C-A4798AB7599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colorTemperature colorTemp="3820"/>
                      </a14:imgEffect>
                      <a14:imgEffect>
                        <a14:saturation sat="0"/>
                      </a14:imgEffect>
                      <a14:imgEffect>
                        <a14:brightnessContrast bright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77350" b="634"/>
            <a:stretch/>
          </p:blipFill>
          <p:spPr>
            <a:xfrm>
              <a:off x="298200" y="-5904"/>
              <a:ext cx="11595597" cy="1487144"/>
            </a:xfrm>
            <a:prstGeom prst="rect">
              <a:avLst/>
            </a:prstGeom>
          </p:spPr>
        </p:pic>
        <p:pic>
          <p:nvPicPr>
            <p:cNvPr id="2" name="Imagem 1">
              <a:extLst>
                <a:ext uri="{FF2B5EF4-FFF2-40B4-BE49-F238E27FC236}">
                  <a16:creationId xmlns:a16="http://schemas.microsoft.com/office/drawing/2014/main" id="{B0C4EB04-D9A0-4414-B041-C663B38CD4C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colorTemperature colorTemp="3820"/>
                      </a14:imgEffect>
                      <a14:imgEffect>
                        <a14:saturation sat="0"/>
                      </a14:imgEffect>
                      <a14:imgEffect>
                        <a14:brightnessContrast bright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77350" b="634"/>
            <a:stretch/>
          </p:blipFill>
          <p:spPr>
            <a:xfrm>
              <a:off x="283686" y="670"/>
              <a:ext cx="11595597" cy="1487144"/>
            </a:xfrm>
            <a:prstGeom prst="rect">
              <a:avLst/>
            </a:prstGeom>
          </p:spPr>
        </p:pic>
      </p:grpSp>
      <p:grpSp>
        <p:nvGrpSpPr>
          <p:cNvPr id="86" name="Agrupar 85">
            <a:extLst>
              <a:ext uri="{FF2B5EF4-FFF2-40B4-BE49-F238E27FC236}">
                <a16:creationId xmlns:a16="http://schemas.microsoft.com/office/drawing/2014/main" id="{F3C81D50-8B39-4110-BAA0-2AFD24856B3A}"/>
              </a:ext>
            </a:extLst>
          </p:cNvPr>
          <p:cNvGrpSpPr/>
          <p:nvPr/>
        </p:nvGrpSpPr>
        <p:grpSpPr>
          <a:xfrm>
            <a:off x="4857749" y="3586881"/>
            <a:ext cx="2476503" cy="979801"/>
            <a:chOff x="4857749" y="1614134"/>
            <a:chExt cx="2476503" cy="979801"/>
          </a:xfrm>
        </p:grpSpPr>
        <p:pic>
          <p:nvPicPr>
            <p:cNvPr id="93" name="Gráfico 92">
              <a:extLst>
                <a:ext uri="{FF2B5EF4-FFF2-40B4-BE49-F238E27FC236}">
                  <a16:creationId xmlns:a16="http://schemas.microsoft.com/office/drawing/2014/main" id="{FFC27601-E056-4EC9-A851-BFADA6D5CF0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4857749" y="1614134"/>
              <a:ext cx="2476503" cy="979801"/>
            </a:xfrm>
            <a:prstGeom prst="rect">
              <a:avLst/>
            </a:prstGeom>
          </p:spPr>
        </p:pic>
        <p:sp>
          <p:nvSpPr>
            <p:cNvPr id="94" name="CaixaDeTexto 93">
              <a:extLst>
                <a:ext uri="{FF2B5EF4-FFF2-40B4-BE49-F238E27FC236}">
                  <a16:creationId xmlns:a16="http://schemas.microsoft.com/office/drawing/2014/main" id="{B61D8057-6B7C-4318-A4E8-895F415CF4F8}"/>
                </a:ext>
              </a:extLst>
            </p:cNvPr>
            <p:cNvSpPr txBox="1"/>
            <p:nvPr/>
          </p:nvSpPr>
          <p:spPr>
            <a:xfrm>
              <a:off x="5062330" y="1919368"/>
              <a:ext cx="2067340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pt-BR" b="1" i="0" dirty="0">
                  <a:solidFill>
                    <a:srgbClr val="3E7998"/>
                  </a:solidFill>
                  <a:effectLst/>
                  <a:latin typeface="Calibri" panose="020F0502020204030204" pitchFamily="34" charset="0"/>
                </a:rPr>
                <a:t>Suzano</a:t>
              </a:r>
              <a:endParaRPr lang="pt-BR" b="1" dirty="0">
                <a:solidFill>
                  <a:srgbClr val="3E7998"/>
                </a:solidFill>
              </a:endParaRPr>
            </a:p>
          </p:txBody>
        </p:sp>
      </p:grpSp>
      <p:sp>
        <p:nvSpPr>
          <p:cNvPr id="3" name="Retângulo 2">
            <a:extLst>
              <a:ext uri="{FF2B5EF4-FFF2-40B4-BE49-F238E27FC236}">
                <a16:creationId xmlns:a16="http://schemas.microsoft.com/office/drawing/2014/main" id="{73C8A3D7-1BE5-42A9-BE0B-1BF4DAB00CBD}"/>
              </a:ext>
            </a:extLst>
          </p:cNvPr>
          <p:cNvSpPr/>
          <p:nvPr/>
        </p:nvSpPr>
        <p:spPr>
          <a:xfrm>
            <a:off x="2279973" y="123776"/>
            <a:ext cx="7633832" cy="9310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90000"/>
              </a:lnSpc>
              <a:spcAft>
                <a:spcPts val="600"/>
              </a:spcAft>
            </a:pPr>
            <a:r>
              <a:rPr lang="pt-BR" sz="3500" dirty="0">
                <a:solidFill>
                  <a:srgbClr val="3E7998"/>
                </a:solidFill>
                <a:latin typeface="Lato Black" panose="020F0A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Clientes</a:t>
            </a:r>
          </a:p>
          <a:p>
            <a:pPr algn="ctr">
              <a:lnSpc>
                <a:spcPct val="90000"/>
              </a:lnSpc>
              <a:spcAft>
                <a:spcPts val="600"/>
              </a:spcAft>
            </a:pPr>
            <a:r>
              <a:rPr lang="pt-BR" sz="2000" dirty="0">
                <a:solidFill>
                  <a:srgbClr val="3E7998"/>
                </a:solidFill>
              </a:rPr>
              <a:t>Agronegócio</a:t>
            </a:r>
          </a:p>
        </p:txBody>
      </p:sp>
      <p:grpSp>
        <p:nvGrpSpPr>
          <p:cNvPr id="42" name="Agrupar 41">
            <a:extLst>
              <a:ext uri="{FF2B5EF4-FFF2-40B4-BE49-F238E27FC236}">
                <a16:creationId xmlns:a16="http://schemas.microsoft.com/office/drawing/2014/main" id="{FF0D7CC9-8636-42C7-ADD7-4746694135E1}"/>
              </a:ext>
            </a:extLst>
          </p:cNvPr>
          <p:cNvGrpSpPr/>
          <p:nvPr/>
        </p:nvGrpSpPr>
        <p:grpSpPr>
          <a:xfrm>
            <a:off x="991014" y="1614132"/>
            <a:ext cx="10209973" cy="999526"/>
            <a:chOff x="991014" y="1614132"/>
            <a:chExt cx="10209973" cy="999526"/>
          </a:xfrm>
        </p:grpSpPr>
        <p:grpSp>
          <p:nvGrpSpPr>
            <p:cNvPr id="31" name="Agrupar 30">
              <a:extLst>
                <a:ext uri="{FF2B5EF4-FFF2-40B4-BE49-F238E27FC236}">
                  <a16:creationId xmlns:a16="http://schemas.microsoft.com/office/drawing/2014/main" id="{415DE182-204A-49C6-918F-F52B9802FB96}"/>
                </a:ext>
              </a:extLst>
            </p:cNvPr>
            <p:cNvGrpSpPr/>
            <p:nvPr/>
          </p:nvGrpSpPr>
          <p:grpSpPr>
            <a:xfrm>
              <a:off x="3568837" y="1627282"/>
              <a:ext cx="2476503" cy="979801"/>
              <a:chOff x="4857749" y="1614134"/>
              <a:chExt cx="2476503" cy="979801"/>
            </a:xfrm>
          </p:grpSpPr>
          <p:pic>
            <p:nvPicPr>
              <p:cNvPr id="30" name="Gráfico 29">
                <a:extLst>
                  <a:ext uri="{FF2B5EF4-FFF2-40B4-BE49-F238E27FC236}">
                    <a16:creationId xmlns:a16="http://schemas.microsoft.com/office/drawing/2014/main" id="{5A9FE972-51B5-47BA-8C70-59A17F4821B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p:blipFill>
            <p:spPr>
              <a:xfrm>
                <a:off x="4857749" y="1614134"/>
                <a:ext cx="2476503" cy="979801"/>
              </a:xfrm>
              <a:prstGeom prst="rect">
                <a:avLst/>
              </a:prstGeom>
            </p:spPr>
          </p:pic>
          <p:sp>
            <p:nvSpPr>
              <p:cNvPr id="21" name="CaixaDeTexto 20">
                <a:extLst>
                  <a:ext uri="{FF2B5EF4-FFF2-40B4-BE49-F238E27FC236}">
                    <a16:creationId xmlns:a16="http://schemas.microsoft.com/office/drawing/2014/main" id="{8DF7E837-8669-42AB-9F6E-9E92742034E6}"/>
                  </a:ext>
                </a:extLst>
              </p:cNvPr>
              <p:cNvSpPr txBox="1"/>
              <p:nvPr/>
            </p:nvSpPr>
            <p:spPr>
              <a:xfrm>
                <a:off x="5062330" y="1919368"/>
                <a:ext cx="2067340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pt-BR" b="1" i="0" dirty="0">
                    <a:solidFill>
                      <a:srgbClr val="3E7998"/>
                    </a:solidFill>
                    <a:effectLst/>
                    <a:latin typeface="Calibri" panose="020F0502020204030204" pitchFamily="34" charset="0"/>
                  </a:rPr>
                  <a:t>Bunge</a:t>
                </a:r>
                <a:endParaRPr lang="pt-BR" b="1" dirty="0">
                  <a:solidFill>
                    <a:srgbClr val="3E7998"/>
                  </a:solidFill>
                </a:endParaRPr>
              </a:p>
            </p:txBody>
          </p:sp>
        </p:grpSp>
        <p:grpSp>
          <p:nvGrpSpPr>
            <p:cNvPr id="32" name="Agrupar 31">
              <a:extLst>
                <a:ext uri="{FF2B5EF4-FFF2-40B4-BE49-F238E27FC236}">
                  <a16:creationId xmlns:a16="http://schemas.microsoft.com/office/drawing/2014/main" id="{C00C5FF7-D974-4972-9B53-C075347A9289}"/>
                </a:ext>
              </a:extLst>
            </p:cNvPr>
            <p:cNvGrpSpPr/>
            <p:nvPr/>
          </p:nvGrpSpPr>
          <p:grpSpPr>
            <a:xfrm>
              <a:off x="991014" y="1620707"/>
              <a:ext cx="2476503" cy="979801"/>
              <a:chOff x="4857749" y="1614134"/>
              <a:chExt cx="2476503" cy="979801"/>
            </a:xfrm>
          </p:grpSpPr>
          <p:pic>
            <p:nvPicPr>
              <p:cNvPr id="33" name="Gráfico 32">
                <a:extLst>
                  <a:ext uri="{FF2B5EF4-FFF2-40B4-BE49-F238E27FC236}">
                    <a16:creationId xmlns:a16="http://schemas.microsoft.com/office/drawing/2014/main" id="{E21FD2CD-44DC-471D-A468-2BD096ED00F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p:blipFill>
            <p:spPr>
              <a:xfrm>
                <a:off x="4857749" y="1614134"/>
                <a:ext cx="2476503" cy="979801"/>
              </a:xfrm>
              <a:prstGeom prst="rect">
                <a:avLst/>
              </a:prstGeom>
            </p:spPr>
          </p:pic>
          <p:sp>
            <p:nvSpPr>
              <p:cNvPr id="34" name="CaixaDeTexto 33">
                <a:extLst>
                  <a:ext uri="{FF2B5EF4-FFF2-40B4-BE49-F238E27FC236}">
                    <a16:creationId xmlns:a16="http://schemas.microsoft.com/office/drawing/2014/main" id="{69872F88-5722-4917-9705-68B3972E1D56}"/>
                  </a:ext>
                </a:extLst>
              </p:cNvPr>
              <p:cNvSpPr txBox="1"/>
              <p:nvPr/>
            </p:nvSpPr>
            <p:spPr>
              <a:xfrm>
                <a:off x="5062330" y="1919368"/>
                <a:ext cx="2067340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pt-BR" b="1" i="0" dirty="0" err="1">
                    <a:solidFill>
                      <a:srgbClr val="3E7998"/>
                    </a:solidFill>
                    <a:effectLst/>
                    <a:latin typeface="Calibri" panose="020F0502020204030204" pitchFamily="34" charset="0"/>
                  </a:rPr>
                  <a:t>Raízen</a:t>
                </a:r>
                <a:endParaRPr lang="pt-BR" b="1" dirty="0">
                  <a:solidFill>
                    <a:srgbClr val="3E7998"/>
                  </a:solidFill>
                </a:endParaRPr>
              </a:p>
            </p:txBody>
          </p:sp>
        </p:grpSp>
        <p:grpSp>
          <p:nvGrpSpPr>
            <p:cNvPr id="35" name="Agrupar 34">
              <a:extLst>
                <a:ext uri="{FF2B5EF4-FFF2-40B4-BE49-F238E27FC236}">
                  <a16:creationId xmlns:a16="http://schemas.microsoft.com/office/drawing/2014/main" id="{149E13CE-659F-43E7-AB3B-43609D09FEEA}"/>
                </a:ext>
              </a:extLst>
            </p:cNvPr>
            <p:cNvGrpSpPr/>
            <p:nvPr/>
          </p:nvGrpSpPr>
          <p:grpSpPr>
            <a:xfrm>
              <a:off x="6146660" y="1614132"/>
              <a:ext cx="2476503" cy="979801"/>
              <a:chOff x="4857749" y="1614134"/>
              <a:chExt cx="2476503" cy="979801"/>
            </a:xfrm>
          </p:grpSpPr>
          <p:pic>
            <p:nvPicPr>
              <p:cNvPr id="36" name="Gráfico 35">
                <a:extLst>
                  <a:ext uri="{FF2B5EF4-FFF2-40B4-BE49-F238E27FC236}">
                    <a16:creationId xmlns:a16="http://schemas.microsoft.com/office/drawing/2014/main" id="{BC85BAD6-1D5A-4D7D-AD5A-8C575F1AE9C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p:blipFill>
            <p:spPr>
              <a:xfrm>
                <a:off x="4857749" y="1614134"/>
                <a:ext cx="2476503" cy="979801"/>
              </a:xfrm>
              <a:prstGeom prst="rect">
                <a:avLst/>
              </a:prstGeom>
            </p:spPr>
          </p:pic>
          <p:sp>
            <p:nvSpPr>
              <p:cNvPr id="37" name="CaixaDeTexto 36">
                <a:extLst>
                  <a:ext uri="{FF2B5EF4-FFF2-40B4-BE49-F238E27FC236}">
                    <a16:creationId xmlns:a16="http://schemas.microsoft.com/office/drawing/2014/main" id="{915E559F-8388-4A38-9E87-BB272B33E386}"/>
                  </a:ext>
                </a:extLst>
              </p:cNvPr>
              <p:cNvSpPr txBox="1"/>
              <p:nvPr/>
            </p:nvSpPr>
            <p:spPr>
              <a:xfrm>
                <a:off x="5062330" y="1919368"/>
                <a:ext cx="2067340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pt-BR" b="1" i="0" dirty="0">
                    <a:solidFill>
                      <a:srgbClr val="3E7998"/>
                    </a:solidFill>
                    <a:effectLst/>
                    <a:latin typeface="Calibri" panose="020F0502020204030204" pitchFamily="34" charset="0"/>
                  </a:rPr>
                  <a:t>LDC</a:t>
                </a:r>
                <a:endParaRPr lang="pt-BR" b="1" dirty="0">
                  <a:solidFill>
                    <a:srgbClr val="3E7998"/>
                  </a:solidFill>
                </a:endParaRPr>
              </a:p>
            </p:txBody>
          </p:sp>
        </p:grpSp>
        <p:grpSp>
          <p:nvGrpSpPr>
            <p:cNvPr id="38" name="Agrupar 37">
              <a:extLst>
                <a:ext uri="{FF2B5EF4-FFF2-40B4-BE49-F238E27FC236}">
                  <a16:creationId xmlns:a16="http://schemas.microsoft.com/office/drawing/2014/main" id="{6A49FF7E-4C02-41CA-B502-9BC9FB157431}"/>
                </a:ext>
              </a:extLst>
            </p:cNvPr>
            <p:cNvGrpSpPr/>
            <p:nvPr/>
          </p:nvGrpSpPr>
          <p:grpSpPr>
            <a:xfrm>
              <a:off x="8724484" y="1633857"/>
              <a:ext cx="2476503" cy="979801"/>
              <a:chOff x="4857749" y="1614134"/>
              <a:chExt cx="2476503" cy="979801"/>
            </a:xfrm>
          </p:grpSpPr>
          <p:pic>
            <p:nvPicPr>
              <p:cNvPr id="39" name="Gráfico 38">
                <a:extLst>
                  <a:ext uri="{FF2B5EF4-FFF2-40B4-BE49-F238E27FC236}">
                    <a16:creationId xmlns:a16="http://schemas.microsoft.com/office/drawing/2014/main" id="{7168F215-63CE-4090-958A-D6F298E9A59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p:blipFill>
            <p:spPr>
              <a:xfrm>
                <a:off x="4857749" y="1614134"/>
                <a:ext cx="2476503" cy="979801"/>
              </a:xfrm>
              <a:prstGeom prst="rect">
                <a:avLst/>
              </a:prstGeom>
            </p:spPr>
          </p:pic>
          <p:sp>
            <p:nvSpPr>
              <p:cNvPr id="40" name="CaixaDeTexto 39">
                <a:extLst>
                  <a:ext uri="{FF2B5EF4-FFF2-40B4-BE49-F238E27FC236}">
                    <a16:creationId xmlns:a16="http://schemas.microsoft.com/office/drawing/2014/main" id="{6C6BE68D-5686-4917-A02A-C6BC89E63A2C}"/>
                  </a:ext>
                </a:extLst>
              </p:cNvPr>
              <p:cNvSpPr txBox="1"/>
              <p:nvPr/>
            </p:nvSpPr>
            <p:spPr>
              <a:xfrm>
                <a:off x="5062330" y="1919368"/>
                <a:ext cx="2067340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pt-BR" b="1" i="0" dirty="0">
                    <a:solidFill>
                      <a:srgbClr val="3E7998"/>
                    </a:solidFill>
                    <a:effectLst/>
                    <a:latin typeface="Calibri" panose="020F0502020204030204" pitchFamily="34" charset="0"/>
                  </a:rPr>
                  <a:t>Cargill</a:t>
                </a:r>
                <a:endParaRPr lang="pt-BR" b="1" dirty="0">
                  <a:solidFill>
                    <a:srgbClr val="3E7998"/>
                  </a:solidFill>
                </a:endParaRPr>
              </a:p>
            </p:txBody>
          </p:sp>
        </p:grpSp>
      </p:grpSp>
      <p:grpSp>
        <p:nvGrpSpPr>
          <p:cNvPr id="43" name="Agrupar 42">
            <a:extLst>
              <a:ext uri="{FF2B5EF4-FFF2-40B4-BE49-F238E27FC236}">
                <a16:creationId xmlns:a16="http://schemas.microsoft.com/office/drawing/2014/main" id="{0EF55D30-2BF6-441C-AD63-DF8395635895}"/>
              </a:ext>
            </a:extLst>
          </p:cNvPr>
          <p:cNvGrpSpPr/>
          <p:nvPr/>
        </p:nvGrpSpPr>
        <p:grpSpPr>
          <a:xfrm>
            <a:off x="991014" y="2593932"/>
            <a:ext cx="10209973" cy="999526"/>
            <a:chOff x="991014" y="1614132"/>
            <a:chExt cx="10209973" cy="999526"/>
          </a:xfrm>
        </p:grpSpPr>
        <p:grpSp>
          <p:nvGrpSpPr>
            <p:cNvPr id="44" name="Agrupar 43">
              <a:extLst>
                <a:ext uri="{FF2B5EF4-FFF2-40B4-BE49-F238E27FC236}">
                  <a16:creationId xmlns:a16="http://schemas.microsoft.com/office/drawing/2014/main" id="{8527CEB4-BB3D-4CE4-B1DD-A70BA4102CDB}"/>
                </a:ext>
              </a:extLst>
            </p:cNvPr>
            <p:cNvGrpSpPr/>
            <p:nvPr/>
          </p:nvGrpSpPr>
          <p:grpSpPr>
            <a:xfrm>
              <a:off x="3568837" y="1627282"/>
              <a:ext cx="2476503" cy="979801"/>
              <a:chOff x="4857749" y="1614134"/>
              <a:chExt cx="2476503" cy="979801"/>
            </a:xfrm>
          </p:grpSpPr>
          <p:pic>
            <p:nvPicPr>
              <p:cNvPr id="54" name="Gráfico 53">
                <a:extLst>
                  <a:ext uri="{FF2B5EF4-FFF2-40B4-BE49-F238E27FC236}">
                    <a16:creationId xmlns:a16="http://schemas.microsoft.com/office/drawing/2014/main" id="{4764B63D-4D35-4D8E-98CD-8F176508E79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p:blipFill>
            <p:spPr>
              <a:xfrm>
                <a:off x="4857749" y="1614134"/>
                <a:ext cx="2476503" cy="979801"/>
              </a:xfrm>
              <a:prstGeom prst="rect">
                <a:avLst/>
              </a:prstGeom>
            </p:spPr>
          </p:pic>
          <p:sp>
            <p:nvSpPr>
              <p:cNvPr id="55" name="CaixaDeTexto 54">
                <a:extLst>
                  <a:ext uri="{FF2B5EF4-FFF2-40B4-BE49-F238E27FC236}">
                    <a16:creationId xmlns:a16="http://schemas.microsoft.com/office/drawing/2014/main" id="{131740C0-0B7B-45D4-996D-4EA657A0BB07}"/>
                  </a:ext>
                </a:extLst>
              </p:cNvPr>
              <p:cNvSpPr txBox="1"/>
              <p:nvPr/>
            </p:nvSpPr>
            <p:spPr>
              <a:xfrm>
                <a:off x="5062330" y="1919368"/>
                <a:ext cx="2067340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pt-BR" b="1" i="0" dirty="0">
                    <a:solidFill>
                      <a:srgbClr val="3E7998"/>
                    </a:solidFill>
                    <a:effectLst/>
                    <a:latin typeface="Calibri" panose="020F0502020204030204" pitchFamily="34" charset="0"/>
                  </a:rPr>
                  <a:t>BRF</a:t>
                </a:r>
                <a:endParaRPr lang="pt-BR" b="1" dirty="0">
                  <a:solidFill>
                    <a:srgbClr val="3E7998"/>
                  </a:solidFill>
                </a:endParaRPr>
              </a:p>
            </p:txBody>
          </p:sp>
        </p:grpSp>
        <p:grpSp>
          <p:nvGrpSpPr>
            <p:cNvPr id="45" name="Agrupar 44">
              <a:extLst>
                <a:ext uri="{FF2B5EF4-FFF2-40B4-BE49-F238E27FC236}">
                  <a16:creationId xmlns:a16="http://schemas.microsoft.com/office/drawing/2014/main" id="{AA82DE16-D369-4101-8667-BD6BC0D57B8F}"/>
                </a:ext>
              </a:extLst>
            </p:cNvPr>
            <p:cNvGrpSpPr/>
            <p:nvPr/>
          </p:nvGrpSpPr>
          <p:grpSpPr>
            <a:xfrm>
              <a:off x="991014" y="1620707"/>
              <a:ext cx="2476503" cy="979801"/>
              <a:chOff x="4857749" y="1614134"/>
              <a:chExt cx="2476503" cy="979801"/>
            </a:xfrm>
          </p:grpSpPr>
          <p:pic>
            <p:nvPicPr>
              <p:cNvPr id="52" name="Gráfico 51">
                <a:extLst>
                  <a:ext uri="{FF2B5EF4-FFF2-40B4-BE49-F238E27FC236}">
                    <a16:creationId xmlns:a16="http://schemas.microsoft.com/office/drawing/2014/main" id="{71891EBD-2485-4CD9-A7B7-02C525AD43E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p:blipFill>
            <p:spPr>
              <a:xfrm>
                <a:off x="4857749" y="1614134"/>
                <a:ext cx="2476503" cy="979801"/>
              </a:xfrm>
              <a:prstGeom prst="rect">
                <a:avLst/>
              </a:prstGeom>
            </p:spPr>
          </p:pic>
          <p:sp>
            <p:nvSpPr>
              <p:cNvPr id="53" name="CaixaDeTexto 52">
                <a:extLst>
                  <a:ext uri="{FF2B5EF4-FFF2-40B4-BE49-F238E27FC236}">
                    <a16:creationId xmlns:a16="http://schemas.microsoft.com/office/drawing/2014/main" id="{9C16A8E4-049D-4F7C-B6DE-263A4C692BFA}"/>
                  </a:ext>
                </a:extLst>
              </p:cNvPr>
              <p:cNvSpPr txBox="1"/>
              <p:nvPr/>
            </p:nvSpPr>
            <p:spPr>
              <a:xfrm>
                <a:off x="5062330" y="1919368"/>
                <a:ext cx="2067340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pt-BR" b="1" i="0" dirty="0" err="1">
                    <a:solidFill>
                      <a:srgbClr val="3E7998"/>
                    </a:solidFill>
                    <a:effectLst/>
                    <a:latin typeface="Calibri" panose="020F0502020204030204" pitchFamily="34" charset="0"/>
                  </a:rPr>
                  <a:t>Amaggi</a:t>
                </a:r>
                <a:endParaRPr lang="pt-BR" b="1" dirty="0">
                  <a:solidFill>
                    <a:srgbClr val="3E7998"/>
                  </a:solidFill>
                </a:endParaRPr>
              </a:p>
            </p:txBody>
          </p:sp>
        </p:grpSp>
        <p:grpSp>
          <p:nvGrpSpPr>
            <p:cNvPr id="46" name="Agrupar 45">
              <a:extLst>
                <a:ext uri="{FF2B5EF4-FFF2-40B4-BE49-F238E27FC236}">
                  <a16:creationId xmlns:a16="http://schemas.microsoft.com/office/drawing/2014/main" id="{780E89CE-7D7C-4766-8BA5-6DE26E543825}"/>
                </a:ext>
              </a:extLst>
            </p:cNvPr>
            <p:cNvGrpSpPr/>
            <p:nvPr/>
          </p:nvGrpSpPr>
          <p:grpSpPr>
            <a:xfrm>
              <a:off x="6146660" y="1614132"/>
              <a:ext cx="2476503" cy="979801"/>
              <a:chOff x="4857749" y="1614134"/>
              <a:chExt cx="2476503" cy="979801"/>
            </a:xfrm>
          </p:grpSpPr>
          <p:pic>
            <p:nvPicPr>
              <p:cNvPr id="50" name="Gráfico 49">
                <a:extLst>
                  <a:ext uri="{FF2B5EF4-FFF2-40B4-BE49-F238E27FC236}">
                    <a16:creationId xmlns:a16="http://schemas.microsoft.com/office/drawing/2014/main" id="{F7E3B5F0-7F07-4C61-B79F-AE6E677FD4A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p:blipFill>
            <p:spPr>
              <a:xfrm>
                <a:off x="4857749" y="1614134"/>
                <a:ext cx="2476503" cy="979801"/>
              </a:xfrm>
              <a:prstGeom prst="rect">
                <a:avLst/>
              </a:prstGeom>
            </p:spPr>
          </p:pic>
          <p:sp>
            <p:nvSpPr>
              <p:cNvPr id="51" name="CaixaDeTexto 50">
                <a:extLst>
                  <a:ext uri="{FF2B5EF4-FFF2-40B4-BE49-F238E27FC236}">
                    <a16:creationId xmlns:a16="http://schemas.microsoft.com/office/drawing/2014/main" id="{A2D2290F-2D39-40A1-8D64-A9CA5B044394}"/>
                  </a:ext>
                </a:extLst>
              </p:cNvPr>
              <p:cNvSpPr txBox="1"/>
              <p:nvPr/>
            </p:nvSpPr>
            <p:spPr>
              <a:xfrm>
                <a:off x="5062330" y="1919368"/>
                <a:ext cx="2067340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pt-BR" b="1" dirty="0">
                    <a:solidFill>
                      <a:srgbClr val="3E7998"/>
                    </a:solidFill>
                    <a:latin typeface="Calibri" panose="020F0502020204030204" pitchFamily="34" charset="0"/>
                  </a:rPr>
                  <a:t>JBS</a:t>
                </a:r>
                <a:endParaRPr lang="pt-BR" b="1" dirty="0">
                  <a:solidFill>
                    <a:srgbClr val="3E7998"/>
                  </a:solidFill>
                </a:endParaRPr>
              </a:p>
            </p:txBody>
          </p:sp>
        </p:grpSp>
        <p:grpSp>
          <p:nvGrpSpPr>
            <p:cNvPr id="47" name="Agrupar 46">
              <a:extLst>
                <a:ext uri="{FF2B5EF4-FFF2-40B4-BE49-F238E27FC236}">
                  <a16:creationId xmlns:a16="http://schemas.microsoft.com/office/drawing/2014/main" id="{A24C39B3-CA95-4843-8EE3-80B8EC166E0E}"/>
                </a:ext>
              </a:extLst>
            </p:cNvPr>
            <p:cNvGrpSpPr/>
            <p:nvPr/>
          </p:nvGrpSpPr>
          <p:grpSpPr>
            <a:xfrm>
              <a:off x="8724484" y="1633857"/>
              <a:ext cx="2476503" cy="979801"/>
              <a:chOff x="4857749" y="1614134"/>
              <a:chExt cx="2476503" cy="979801"/>
            </a:xfrm>
          </p:grpSpPr>
          <p:pic>
            <p:nvPicPr>
              <p:cNvPr id="48" name="Gráfico 47">
                <a:extLst>
                  <a:ext uri="{FF2B5EF4-FFF2-40B4-BE49-F238E27FC236}">
                    <a16:creationId xmlns:a16="http://schemas.microsoft.com/office/drawing/2014/main" id="{4F3BA9AC-063F-4E98-A551-1DB0BED1839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p:blipFill>
            <p:spPr>
              <a:xfrm>
                <a:off x="4857749" y="1614134"/>
                <a:ext cx="2476503" cy="979801"/>
              </a:xfrm>
              <a:prstGeom prst="rect">
                <a:avLst/>
              </a:prstGeom>
            </p:spPr>
          </p:pic>
          <p:sp>
            <p:nvSpPr>
              <p:cNvPr id="49" name="CaixaDeTexto 48">
                <a:extLst>
                  <a:ext uri="{FF2B5EF4-FFF2-40B4-BE49-F238E27FC236}">
                    <a16:creationId xmlns:a16="http://schemas.microsoft.com/office/drawing/2014/main" id="{EEC9F6B6-D33B-455E-81E2-C288431B5043}"/>
                  </a:ext>
                </a:extLst>
              </p:cNvPr>
              <p:cNvSpPr txBox="1"/>
              <p:nvPr/>
            </p:nvSpPr>
            <p:spPr>
              <a:xfrm>
                <a:off x="5062330" y="1919368"/>
                <a:ext cx="2067340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pt-BR" b="1" i="0" dirty="0">
                    <a:solidFill>
                      <a:srgbClr val="3E7998"/>
                    </a:solidFill>
                    <a:effectLst/>
                    <a:latin typeface="Calibri" panose="020F0502020204030204" pitchFamily="34" charset="0"/>
                  </a:rPr>
                  <a:t>Mitsui</a:t>
                </a:r>
                <a:endParaRPr lang="pt-BR" b="1" dirty="0">
                  <a:solidFill>
                    <a:srgbClr val="3E7998"/>
                  </a:solidFill>
                </a:endParaRPr>
              </a:p>
            </p:txBody>
          </p:sp>
        </p:grpSp>
      </p:grpSp>
      <p:sp>
        <p:nvSpPr>
          <p:cNvPr id="56" name="CaixaDeTexto 55">
            <a:extLst>
              <a:ext uri="{FF2B5EF4-FFF2-40B4-BE49-F238E27FC236}">
                <a16:creationId xmlns:a16="http://schemas.microsoft.com/office/drawing/2014/main" id="{24FCF190-8BF6-4453-91D0-AEE44AFBB9D5}"/>
              </a:ext>
            </a:extLst>
          </p:cNvPr>
          <p:cNvSpPr txBox="1"/>
          <p:nvPr/>
        </p:nvSpPr>
        <p:spPr>
          <a:xfrm>
            <a:off x="10069780" y="6667701"/>
            <a:ext cx="2198038" cy="2308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pt-BR" sz="900" b="1" dirty="0">
                <a:solidFill>
                  <a:schemeClr val="bg1"/>
                </a:solidFill>
                <a:effectLst/>
                <a:ea typeface="Arial" charset="0"/>
                <a:cs typeface="Arial" charset="0"/>
              </a:rPr>
              <a:t>©2021 ICTS. Todos os direitos reservados.</a:t>
            </a:r>
          </a:p>
        </p:txBody>
      </p:sp>
    </p:spTree>
    <p:extLst>
      <p:ext uri="{BB962C8B-B14F-4D97-AF65-F5344CB8AC3E}">
        <p14:creationId xmlns:p14="http://schemas.microsoft.com/office/powerpoint/2010/main" val="72584237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" name="Imagem 81">
            <a:extLst>
              <a:ext uri="{FF2B5EF4-FFF2-40B4-BE49-F238E27FC236}">
                <a16:creationId xmlns:a16="http://schemas.microsoft.com/office/drawing/2014/main" id="{DE10F1FD-F068-4196-AF3F-6299C95F309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83" name="Agrupar 82">
            <a:extLst>
              <a:ext uri="{FF2B5EF4-FFF2-40B4-BE49-F238E27FC236}">
                <a16:creationId xmlns:a16="http://schemas.microsoft.com/office/drawing/2014/main" id="{BEC492BF-5BAB-4CF3-9359-DEA21A97FB0C}"/>
              </a:ext>
            </a:extLst>
          </p:cNvPr>
          <p:cNvGrpSpPr/>
          <p:nvPr/>
        </p:nvGrpSpPr>
        <p:grpSpPr>
          <a:xfrm>
            <a:off x="283686" y="-5904"/>
            <a:ext cx="11610111" cy="1493718"/>
            <a:chOff x="283686" y="-5904"/>
            <a:chExt cx="11610111" cy="1493718"/>
          </a:xfrm>
        </p:grpSpPr>
        <p:pic>
          <p:nvPicPr>
            <p:cNvPr id="84" name="Imagem 83">
              <a:extLst>
                <a:ext uri="{FF2B5EF4-FFF2-40B4-BE49-F238E27FC236}">
                  <a16:creationId xmlns:a16="http://schemas.microsoft.com/office/drawing/2014/main" id="{180102F5-D8F4-4B42-99D9-939C20CACEC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colorTemperature colorTemp="3820"/>
                      </a14:imgEffect>
                      <a14:imgEffect>
                        <a14:saturation sat="0"/>
                      </a14:imgEffect>
                      <a14:imgEffect>
                        <a14:brightnessContrast bright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77350" b="634"/>
            <a:stretch/>
          </p:blipFill>
          <p:spPr>
            <a:xfrm>
              <a:off x="298200" y="-5904"/>
              <a:ext cx="11595597" cy="1487144"/>
            </a:xfrm>
            <a:prstGeom prst="rect">
              <a:avLst/>
            </a:prstGeom>
          </p:spPr>
        </p:pic>
        <p:pic>
          <p:nvPicPr>
            <p:cNvPr id="85" name="Imagem 84">
              <a:extLst>
                <a:ext uri="{FF2B5EF4-FFF2-40B4-BE49-F238E27FC236}">
                  <a16:creationId xmlns:a16="http://schemas.microsoft.com/office/drawing/2014/main" id="{1D922BB0-3CD6-445F-BD9E-1C742F22198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colorTemperature colorTemp="3820"/>
                      </a14:imgEffect>
                      <a14:imgEffect>
                        <a14:saturation sat="0"/>
                      </a14:imgEffect>
                      <a14:imgEffect>
                        <a14:brightnessContrast bright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77350" b="634"/>
            <a:stretch/>
          </p:blipFill>
          <p:spPr>
            <a:xfrm>
              <a:off x="283686" y="670"/>
              <a:ext cx="11595597" cy="1487144"/>
            </a:xfrm>
            <a:prstGeom prst="rect">
              <a:avLst/>
            </a:prstGeom>
          </p:spPr>
        </p:pic>
      </p:grpSp>
      <p:sp>
        <p:nvSpPr>
          <p:cNvPr id="3" name="Retângulo 2">
            <a:extLst>
              <a:ext uri="{FF2B5EF4-FFF2-40B4-BE49-F238E27FC236}">
                <a16:creationId xmlns:a16="http://schemas.microsoft.com/office/drawing/2014/main" id="{73C8A3D7-1BE5-42A9-BE0B-1BF4DAB00CBD}"/>
              </a:ext>
            </a:extLst>
          </p:cNvPr>
          <p:cNvSpPr/>
          <p:nvPr/>
        </p:nvSpPr>
        <p:spPr>
          <a:xfrm>
            <a:off x="2279973" y="123776"/>
            <a:ext cx="7633832" cy="9310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90000"/>
              </a:lnSpc>
              <a:spcAft>
                <a:spcPts val="600"/>
              </a:spcAft>
            </a:pPr>
            <a:r>
              <a:rPr lang="pt-BR" sz="3500" dirty="0">
                <a:solidFill>
                  <a:srgbClr val="3E7998"/>
                </a:solidFill>
                <a:latin typeface="Lato Black" panose="020F0A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Clientes</a:t>
            </a:r>
          </a:p>
          <a:p>
            <a:pPr algn="ctr">
              <a:lnSpc>
                <a:spcPct val="90000"/>
              </a:lnSpc>
              <a:spcAft>
                <a:spcPts val="600"/>
              </a:spcAft>
            </a:pPr>
            <a:r>
              <a:rPr lang="pt-BR" sz="2000" dirty="0">
                <a:solidFill>
                  <a:srgbClr val="3E7998"/>
                </a:solidFill>
              </a:rPr>
              <a:t>Indústria</a:t>
            </a:r>
          </a:p>
        </p:txBody>
      </p:sp>
      <p:grpSp>
        <p:nvGrpSpPr>
          <p:cNvPr id="42" name="Agrupar 41">
            <a:extLst>
              <a:ext uri="{FF2B5EF4-FFF2-40B4-BE49-F238E27FC236}">
                <a16:creationId xmlns:a16="http://schemas.microsoft.com/office/drawing/2014/main" id="{FF0D7CC9-8636-42C7-ADD7-4746694135E1}"/>
              </a:ext>
            </a:extLst>
          </p:cNvPr>
          <p:cNvGrpSpPr/>
          <p:nvPr/>
        </p:nvGrpSpPr>
        <p:grpSpPr>
          <a:xfrm>
            <a:off x="991014" y="1614132"/>
            <a:ext cx="10209973" cy="999526"/>
            <a:chOff x="991014" y="1614132"/>
            <a:chExt cx="10209973" cy="999526"/>
          </a:xfrm>
        </p:grpSpPr>
        <p:grpSp>
          <p:nvGrpSpPr>
            <p:cNvPr id="31" name="Agrupar 30">
              <a:extLst>
                <a:ext uri="{FF2B5EF4-FFF2-40B4-BE49-F238E27FC236}">
                  <a16:creationId xmlns:a16="http://schemas.microsoft.com/office/drawing/2014/main" id="{415DE182-204A-49C6-918F-F52B9802FB96}"/>
                </a:ext>
              </a:extLst>
            </p:cNvPr>
            <p:cNvGrpSpPr/>
            <p:nvPr/>
          </p:nvGrpSpPr>
          <p:grpSpPr>
            <a:xfrm>
              <a:off x="3568837" y="1627282"/>
              <a:ext cx="2476503" cy="979801"/>
              <a:chOff x="4857749" y="1614134"/>
              <a:chExt cx="2476503" cy="979801"/>
            </a:xfrm>
          </p:grpSpPr>
          <p:pic>
            <p:nvPicPr>
              <p:cNvPr id="30" name="Gráfico 29">
                <a:extLst>
                  <a:ext uri="{FF2B5EF4-FFF2-40B4-BE49-F238E27FC236}">
                    <a16:creationId xmlns:a16="http://schemas.microsoft.com/office/drawing/2014/main" id="{5A9FE972-51B5-47BA-8C70-59A17F4821B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p:blipFill>
            <p:spPr>
              <a:xfrm>
                <a:off x="4857749" y="1614134"/>
                <a:ext cx="2476503" cy="979801"/>
              </a:xfrm>
              <a:prstGeom prst="rect">
                <a:avLst/>
              </a:prstGeom>
            </p:spPr>
          </p:pic>
          <p:sp>
            <p:nvSpPr>
              <p:cNvPr id="21" name="CaixaDeTexto 20">
                <a:extLst>
                  <a:ext uri="{FF2B5EF4-FFF2-40B4-BE49-F238E27FC236}">
                    <a16:creationId xmlns:a16="http://schemas.microsoft.com/office/drawing/2014/main" id="{8DF7E837-8669-42AB-9F6E-9E92742034E6}"/>
                  </a:ext>
                </a:extLst>
              </p:cNvPr>
              <p:cNvSpPr txBox="1"/>
              <p:nvPr/>
            </p:nvSpPr>
            <p:spPr>
              <a:xfrm>
                <a:off x="5062330" y="1919368"/>
                <a:ext cx="2067340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pt-BR" b="1" i="0" dirty="0">
                    <a:solidFill>
                      <a:srgbClr val="3E7998"/>
                    </a:solidFill>
                    <a:effectLst/>
                    <a:latin typeface="Calibri" panose="020F0502020204030204" pitchFamily="34" charset="0"/>
                  </a:rPr>
                  <a:t>Natura</a:t>
                </a:r>
                <a:endParaRPr lang="pt-BR" b="1" dirty="0">
                  <a:solidFill>
                    <a:srgbClr val="3E7998"/>
                  </a:solidFill>
                </a:endParaRPr>
              </a:p>
            </p:txBody>
          </p:sp>
        </p:grpSp>
        <p:grpSp>
          <p:nvGrpSpPr>
            <p:cNvPr id="32" name="Agrupar 31">
              <a:extLst>
                <a:ext uri="{FF2B5EF4-FFF2-40B4-BE49-F238E27FC236}">
                  <a16:creationId xmlns:a16="http://schemas.microsoft.com/office/drawing/2014/main" id="{C00C5FF7-D974-4972-9B53-C075347A9289}"/>
                </a:ext>
              </a:extLst>
            </p:cNvPr>
            <p:cNvGrpSpPr/>
            <p:nvPr/>
          </p:nvGrpSpPr>
          <p:grpSpPr>
            <a:xfrm>
              <a:off x="991014" y="1620707"/>
              <a:ext cx="2476503" cy="979801"/>
              <a:chOff x="4857749" y="1614134"/>
              <a:chExt cx="2476503" cy="979801"/>
            </a:xfrm>
          </p:grpSpPr>
          <p:pic>
            <p:nvPicPr>
              <p:cNvPr id="33" name="Gráfico 32">
                <a:extLst>
                  <a:ext uri="{FF2B5EF4-FFF2-40B4-BE49-F238E27FC236}">
                    <a16:creationId xmlns:a16="http://schemas.microsoft.com/office/drawing/2014/main" id="{E21FD2CD-44DC-471D-A468-2BD096ED00F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p:blipFill>
            <p:spPr>
              <a:xfrm>
                <a:off x="4857749" y="1614134"/>
                <a:ext cx="2476503" cy="979801"/>
              </a:xfrm>
              <a:prstGeom prst="rect">
                <a:avLst/>
              </a:prstGeom>
            </p:spPr>
          </p:pic>
          <p:sp>
            <p:nvSpPr>
              <p:cNvPr id="34" name="CaixaDeTexto 33">
                <a:extLst>
                  <a:ext uri="{FF2B5EF4-FFF2-40B4-BE49-F238E27FC236}">
                    <a16:creationId xmlns:a16="http://schemas.microsoft.com/office/drawing/2014/main" id="{69872F88-5722-4917-9705-68B3972E1D56}"/>
                  </a:ext>
                </a:extLst>
              </p:cNvPr>
              <p:cNvSpPr txBox="1"/>
              <p:nvPr/>
            </p:nvSpPr>
            <p:spPr>
              <a:xfrm>
                <a:off x="5062330" y="1919368"/>
                <a:ext cx="2067340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pt-BR" b="1" i="0" dirty="0">
                    <a:solidFill>
                      <a:srgbClr val="3E7998"/>
                    </a:solidFill>
                    <a:effectLst/>
                    <a:latin typeface="Calibri" panose="020F0502020204030204" pitchFamily="34" charset="0"/>
                  </a:rPr>
                  <a:t>ABInbev</a:t>
                </a:r>
                <a:endParaRPr lang="pt-BR" b="1" dirty="0">
                  <a:solidFill>
                    <a:srgbClr val="3E7998"/>
                  </a:solidFill>
                </a:endParaRPr>
              </a:p>
            </p:txBody>
          </p:sp>
        </p:grpSp>
        <p:grpSp>
          <p:nvGrpSpPr>
            <p:cNvPr id="35" name="Agrupar 34">
              <a:extLst>
                <a:ext uri="{FF2B5EF4-FFF2-40B4-BE49-F238E27FC236}">
                  <a16:creationId xmlns:a16="http://schemas.microsoft.com/office/drawing/2014/main" id="{149E13CE-659F-43E7-AB3B-43609D09FEEA}"/>
                </a:ext>
              </a:extLst>
            </p:cNvPr>
            <p:cNvGrpSpPr/>
            <p:nvPr/>
          </p:nvGrpSpPr>
          <p:grpSpPr>
            <a:xfrm>
              <a:off x="6146660" y="1614132"/>
              <a:ext cx="2476503" cy="979801"/>
              <a:chOff x="4857749" y="1614134"/>
              <a:chExt cx="2476503" cy="979801"/>
            </a:xfrm>
          </p:grpSpPr>
          <p:pic>
            <p:nvPicPr>
              <p:cNvPr id="36" name="Gráfico 35">
                <a:extLst>
                  <a:ext uri="{FF2B5EF4-FFF2-40B4-BE49-F238E27FC236}">
                    <a16:creationId xmlns:a16="http://schemas.microsoft.com/office/drawing/2014/main" id="{BC85BAD6-1D5A-4D7D-AD5A-8C575F1AE9C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p:blipFill>
            <p:spPr>
              <a:xfrm>
                <a:off x="4857749" y="1614134"/>
                <a:ext cx="2476503" cy="979801"/>
              </a:xfrm>
              <a:prstGeom prst="rect">
                <a:avLst/>
              </a:prstGeom>
            </p:spPr>
          </p:pic>
          <p:sp>
            <p:nvSpPr>
              <p:cNvPr id="37" name="CaixaDeTexto 36">
                <a:extLst>
                  <a:ext uri="{FF2B5EF4-FFF2-40B4-BE49-F238E27FC236}">
                    <a16:creationId xmlns:a16="http://schemas.microsoft.com/office/drawing/2014/main" id="{915E559F-8388-4A38-9E87-BB272B33E386}"/>
                  </a:ext>
                </a:extLst>
              </p:cNvPr>
              <p:cNvSpPr txBox="1"/>
              <p:nvPr/>
            </p:nvSpPr>
            <p:spPr>
              <a:xfrm>
                <a:off x="5062330" y="1919368"/>
                <a:ext cx="2067340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pt-BR" b="1" i="0" dirty="0">
                    <a:solidFill>
                      <a:srgbClr val="3E7998"/>
                    </a:solidFill>
                    <a:effectLst/>
                    <a:latin typeface="Calibri" panose="020F0502020204030204" pitchFamily="34" charset="0"/>
                  </a:rPr>
                  <a:t>O Boticário</a:t>
                </a:r>
                <a:endParaRPr lang="pt-BR" b="1" dirty="0">
                  <a:solidFill>
                    <a:srgbClr val="3E7998"/>
                  </a:solidFill>
                </a:endParaRPr>
              </a:p>
            </p:txBody>
          </p:sp>
        </p:grpSp>
        <p:grpSp>
          <p:nvGrpSpPr>
            <p:cNvPr id="38" name="Agrupar 37">
              <a:extLst>
                <a:ext uri="{FF2B5EF4-FFF2-40B4-BE49-F238E27FC236}">
                  <a16:creationId xmlns:a16="http://schemas.microsoft.com/office/drawing/2014/main" id="{6A49FF7E-4C02-41CA-B502-9BC9FB157431}"/>
                </a:ext>
              </a:extLst>
            </p:cNvPr>
            <p:cNvGrpSpPr/>
            <p:nvPr/>
          </p:nvGrpSpPr>
          <p:grpSpPr>
            <a:xfrm>
              <a:off x="8724484" y="1633857"/>
              <a:ext cx="2476503" cy="979801"/>
              <a:chOff x="4857749" y="1614134"/>
              <a:chExt cx="2476503" cy="979801"/>
            </a:xfrm>
          </p:grpSpPr>
          <p:pic>
            <p:nvPicPr>
              <p:cNvPr id="39" name="Gráfico 38">
                <a:extLst>
                  <a:ext uri="{FF2B5EF4-FFF2-40B4-BE49-F238E27FC236}">
                    <a16:creationId xmlns:a16="http://schemas.microsoft.com/office/drawing/2014/main" id="{7168F215-63CE-4090-958A-D6F298E9A59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p:blipFill>
            <p:spPr>
              <a:xfrm>
                <a:off x="4857749" y="1614134"/>
                <a:ext cx="2476503" cy="979801"/>
              </a:xfrm>
              <a:prstGeom prst="rect">
                <a:avLst/>
              </a:prstGeom>
            </p:spPr>
          </p:pic>
          <p:sp>
            <p:nvSpPr>
              <p:cNvPr id="40" name="CaixaDeTexto 39">
                <a:extLst>
                  <a:ext uri="{FF2B5EF4-FFF2-40B4-BE49-F238E27FC236}">
                    <a16:creationId xmlns:a16="http://schemas.microsoft.com/office/drawing/2014/main" id="{6C6BE68D-5686-4917-A02A-C6BC89E63A2C}"/>
                  </a:ext>
                </a:extLst>
              </p:cNvPr>
              <p:cNvSpPr txBox="1"/>
              <p:nvPr/>
            </p:nvSpPr>
            <p:spPr>
              <a:xfrm>
                <a:off x="5062330" y="1919368"/>
                <a:ext cx="2067340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pt-BR" b="1" i="0" dirty="0">
                    <a:solidFill>
                      <a:srgbClr val="3E7998"/>
                    </a:solidFill>
                    <a:effectLst/>
                    <a:latin typeface="Calibri" panose="020F0502020204030204" pitchFamily="34" charset="0"/>
                  </a:rPr>
                  <a:t>Votorantim</a:t>
                </a:r>
                <a:endParaRPr lang="pt-BR" b="1" dirty="0">
                  <a:solidFill>
                    <a:srgbClr val="3E7998"/>
                  </a:solidFill>
                </a:endParaRPr>
              </a:p>
            </p:txBody>
          </p:sp>
        </p:grpSp>
      </p:grpSp>
      <p:grpSp>
        <p:nvGrpSpPr>
          <p:cNvPr id="43" name="Agrupar 42">
            <a:extLst>
              <a:ext uri="{FF2B5EF4-FFF2-40B4-BE49-F238E27FC236}">
                <a16:creationId xmlns:a16="http://schemas.microsoft.com/office/drawing/2014/main" id="{0EF55D30-2BF6-441C-AD63-DF8395635895}"/>
              </a:ext>
            </a:extLst>
          </p:cNvPr>
          <p:cNvGrpSpPr/>
          <p:nvPr/>
        </p:nvGrpSpPr>
        <p:grpSpPr>
          <a:xfrm>
            <a:off x="991014" y="2593932"/>
            <a:ext cx="10209973" cy="999526"/>
            <a:chOff x="991014" y="1614132"/>
            <a:chExt cx="10209973" cy="999526"/>
          </a:xfrm>
        </p:grpSpPr>
        <p:grpSp>
          <p:nvGrpSpPr>
            <p:cNvPr id="44" name="Agrupar 43">
              <a:extLst>
                <a:ext uri="{FF2B5EF4-FFF2-40B4-BE49-F238E27FC236}">
                  <a16:creationId xmlns:a16="http://schemas.microsoft.com/office/drawing/2014/main" id="{8527CEB4-BB3D-4CE4-B1DD-A70BA4102CDB}"/>
                </a:ext>
              </a:extLst>
            </p:cNvPr>
            <p:cNvGrpSpPr/>
            <p:nvPr/>
          </p:nvGrpSpPr>
          <p:grpSpPr>
            <a:xfrm>
              <a:off x="3568837" y="1627282"/>
              <a:ext cx="2476503" cy="979801"/>
              <a:chOff x="4857749" y="1614134"/>
              <a:chExt cx="2476503" cy="979801"/>
            </a:xfrm>
          </p:grpSpPr>
          <p:pic>
            <p:nvPicPr>
              <p:cNvPr id="54" name="Gráfico 53">
                <a:extLst>
                  <a:ext uri="{FF2B5EF4-FFF2-40B4-BE49-F238E27FC236}">
                    <a16:creationId xmlns:a16="http://schemas.microsoft.com/office/drawing/2014/main" id="{4764B63D-4D35-4D8E-98CD-8F176508E79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p:blipFill>
            <p:spPr>
              <a:xfrm>
                <a:off x="4857749" y="1614134"/>
                <a:ext cx="2476503" cy="979801"/>
              </a:xfrm>
              <a:prstGeom prst="rect">
                <a:avLst/>
              </a:prstGeom>
            </p:spPr>
          </p:pic>
          <p:sp>
            <p:nvSpPr>
              <p:cNvPr id="55" name="CaixaDeTexto 54">
                <a:extLst>
                  <a:ext uri="{FF2B5EF4-FFF2-40B4-BE49-F238E27FC236}">
                    <a16:creationId xmlns:a16="http://schemas.microsoft.com/office/drawing/2014/main" id="{131740C0-0B7B-45D4-996D-4EA657A0BB07}"/>
                  </a:ext>
                </a:extLst>
              </p:cNvPr>
              <p:cNvSpPr txBox="1"/>
              <p:nvPr/>
            </p:nvSpPr>
            <p:spPr>
              <a:xfrm>
                <a:off x="5062330" y="1919368"/>
                <a:ext cx="2067340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pt-BR" b="1" i="0" dirty="0">
                    <a:solidFill>
                      <a:srgbClr val="3E7998"/>
                    </a:solidFill>
                    <a:effectLst/>
                    <a:latin typeface="Calibri" panose="020F0502020204030204" pitchFamily="34" charset="0"/>
                  </a:rPr>
                  <a:t>Saint</a:t>
                </a:r>
                <a:endParaRPr lang="pt-BR" b="1" dirty="0">
                  <a:solidFill>
                    <a:srgbClr val="3E7998"/>
                  </a:solidFill>
                </a:endParaRPr>
              </a:p>
            </p:txBody>
          </p:sp>
        </p:grpSp>
        <p:grpSp>
          <p:nvGrpSpPr>
            <p:cNvPr id="45" name="Agrupar 44">
              <a:extLst>
                <a:ext uri="{FF2B5EF4-FFF2-40B4-BE49-F238E27FC236}">
                  <a16:creationId xmlns:a16="http://schemas.microsoft.com/office/drawing/2014/main" id="{AA82DE16-D369-4101-8667-BD6BC0D57B8F}"/>
                </a:ext>
              </a:extLst>
            </p:cNvPr>
            <p:cNvGrpSpPr/>
            <p:nvPr/>
          </p:nvGrpSpPr>
          <p:grpSpPr>
            <a:xfrm>
              <a:off x="991014" y="1620707"/>
              <a:ext cx="2476503" cy="979801"/>
              <a:chOff x="4857749" y="1614134"/>
              <a:chExt cx="2476503" cy="979801"/>
            </a:xfrm>
          </p:grpSpPr>
          <p:pic>
            <p:nvPicPr>
              <p:cNvPr id="52" name="Gráfico 51">
                <a:extLst>
                  <a:ext uri="{FF2B5EF4-FFF2-40B4-BE49-F238E27FC236}">
                    <a16:creationId xmlns:a16="http://schemas.microsoft.com/office/drawing/2014/main" id="{71891EBD-2485-4CD9-A7B7-02C525AD43E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p:blipFill>
            <p:spPr>
              <a:xfrm>
                <a:off x="4857749" y="1614134"/>
                <a:ext cx="2476503" cy="979801"/>
              </a:xfrm>
              <a:prstGeom prst="rect">
                <a:avLst/>
              </a:prstGeom>
            </p:spPr>
          </p:pic>
          <p:sp>
            <p:nvSpPr>
              <p:cNvPr id="53" name="CaixaDeTexto 52">
                <a:extLst>
                  <a:ext uri="{FF2B5EF4-FFF2-40B4-BE49-F238E27FC236}">
                    <a16:creationId xmlns:a16="http://schemas.microsoft.com/office/drawing/2014/main" id="{9C16A8E4-049D-4F7C-B6DE-263A4C692BFA}"/>
                  </a:ext>
                </a:extLst>
              </p:cNvPr>
              <p:cNvSpPr txBox="1"/>
              <p:nvPr/>
            </p:nvSpPr>
            <p:spPr>
              <a:xfrm>
                <a:off x="5062330" y="1919368"/>
                <a:ext cx="2067340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pt-BR" b="1" i="0" dirty="0">
                    <a:solidFill>
                      <a:srgbClr val="3E7998"/>
                    </a:solidFill>
                    <a:effectLst/>
                    <a:latin typeface="Calibri" panose="020F0502020204030204" pitchFamily="34" charset="0"/>
                  </a:rPr>
                  <a:t>Magnesita</a:t>
                </a:r>
                <a:endParaRPr lang="pt-BR" b="1" dirty="0">
                  <a:solidFill>
                    <a:srgbClr val="3E7998"/>
                  </a:solidFill>
                </a:endParaRPr>
              </a:p>
            </p:txBody>
          </p:sp>
        </p:grpSp>
        <p:grpSp>
          <p:nvGrpSpPr>
            <p:cNvPr id="46" name="Agrupar 45">
              <a:extLst>
                <a:ext uri="{FF2B5EF4-FFF2-40B4-BE49-F238E27FC236}">
                  <a16:creationId xmlns:a16="http://schemas.microsoft.com/office/drawing/2014/main" id="{780E89CE-7D7C-4766-8BA5-6DE26E543825}"/>
                </a:ext>
              </a:extLst>
            </p:cNvPr>
            <p:cNvGrpSpPr/>
            <p:nvPr/>
          </p:nvGrpSpPr>
          <p:grpSpPr>
            <a:xfrm>
              <a:off x="6146660" y="1614132"/>
              <a:ext cx="2476503" cy="979801"/>
              <a:chOff x="4857749" y="1614134"/>
              <a:chExt cx="2476503" cy="979801"/>
            </a:xfrm>
          </p:grpSpPr>
          <p:pic>
            <p:nvPicPr>
              <p:cNvPr id="50" name="Gráfico 49">
                <a:extLst>
                  <a:ext uri="{FF2B5EF4-FFF2-40B4-BE49-F238E27FC236}">
                    <a16:creationId xmlns:a16="http://schemas.microsoft.com/office/drawing/2014/main" id="{F7E3B5F0-7F07-4C61-B79F-AE6E677FD4A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p:blipFill>
            <p:spPr>
              <a:xfrm>
                <a:off x="4857749" y="1614134"/>
                <a:ext cx="2476503" cy="979801"/>
              </a:xfrm>
              <a:prstGeom prst="rect">
                <a:avLst/>
              </a:prstGeom>
            </p:spPr>
          </p:pic>
          <p:sp>
            <p:nvSpPr>
              <p:cNvPr id="51" name="CaixaDeTexto 50">
                <a:extLst>
                  <a:ext uri="{FF2B5EF4-FFF2-40B4-BE49-F238E27FC236}">
                    <a16:creationId xmlns:a16="http://schemas.microsoft.com/office/drawing/2014/main" id="{A2D2290F-2D39-40A1-8D64-A9CA5B044394}"/>
                  </a:ext>
                </a:extLst>
              </p:cNvPr>
              <p:cNvSpPr txBox="1"/>
              <p:nvPr/>
            </p:nvSpPr>
            <p:spPr>
              <a:xfrm>
                <a:off x="5062330" y="1919368"/>
                <a:ext cx="2067340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pt-BR" b="1" dirty="0">
                    <a:solidFill>
                      <a:srgbClr val="3E7998"/>
                    </a:solidFill>
                    <a:latin typeface="Calibri" panose="020F0502020204030204" pitchFamily="34" charset="0"/>
                  </a:rPr>
                  <a:t>Gobain</a:t>
                </a:r>
                <a:endParaRPr lang="pt-BR" b="1" dirty="0">
                  <a:solidFill>
                    <a:srgbClr val="3E7998"/>
                  </a:solidFill>
                </a:endParaRPr>
              </a:p>
            </p:txBody>
          </p:sp>
        </p:grpSp>
        <p:grpSp>
          <p:nvGrpSpPr>
            <p:cNvPr id="47" name="Agrupar 46">
              <a:extLst>
                <a:ext uri="{FF2B5EF4-FFF2-40B4-BE49-F238E27FC236}">
                  <a16:creationId xmlns:a16="http://schemas.microsoft.com/office/drawing/2014/main" id="{A24C39B3-CA95-4843-8EE3-80B8EC166E0E}"/>
                </a:ext>
              </a:extLst>
            </p:cNvPr>
            <p:cNvGrpSpPr/>
            <p:nvPr/>
          </p:nvGrpSpPr>
          <p:grpSpPr>
            <a:xfrm>
              <a:off x="8724484" y="1633857"/>
              <a:ext cx="2476503" cy="979801"/>
              <a:chOff x="4857749" y="1614134"/>
              <a:chExt cx="2476503" cy="979801"/>
            </a:xfrm>
          </p:grpSpPr>
          <p:pic>
            <p:nvPicPr>
              <p:cNvPr id="48" name="Gráfico 47">
                <a:extLst>
                  <a:ext uri="{FF2B5EF4-FFF2-40B4-BE49-F238E27FC236}">
                    <a16:creationId xmlns:a16="http://schemas.microsoft.com/office/drawing/2014/main" id="{4F3BA9AC-063F-4E98-A551-1DB0BED1839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p:blipFill>
            <p:spPr>
              <a:xfrm>
                <a:off x="4857749" y="1614134"/>
                <a:ext cx="2476503" cy="979801"/>
              </a:xfrm>
              <a:prstGeom prst="rect">
                <a:avLst/>
              </a:prstGeom>
            </p:spPr>
          </p:pic>
          <p:sp>
            <p:nvSpPr>
              <p:cNvPr id="49" name="CaixaDeTexto 48">
                <a:extLst>
                  <a:ext uri="{FF2B5EF4-FFF2-40B4-BE49-F238E27FC236}">
                    <a16:creationId xmlns:a16="http://schemas.microsoft.com/office/drawing/2014/main" id="{EEC9F6B6-D33B-455E-81E2-C288431B5043}"/>
                  </a:ext>
                </a:extLst>
              </p:cNvPr>
              <p:cNvSpPr txBox="1"/>
              <p:nvPr/>
            </p:nvSpPr>
            <p:spPr>
              <a:xfrm>
                <a:off x="5062330" y="1919368"/>
                <a:ext cx="2067340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pt-BR" b="1" i="0" dirty="0">
                    <a:solidFill>
                      <a:srgbClr val="3E7998"/>
                    </a:solidFill>
                    <a:effectLst/>
                    <a:latin typeface="Calibri" panose="020F0502020204030204" pitchFamily="34" charset="0"/>
                  </a:rPr>
                  <a:t>Braskem</a:t>
                </a:r>
                <a:endParaRPr lang="pt-BR" b="1" dirty="0">
                  <a:solidFill>
                    <a:srgbClr val="3E7998"/>
                  </a:solidFill>
                </a:endParaRPr>
              </a:p>
            </p:txBody>
          </p:sp>
        </p:grpSp>
      </p:grpSp>
      <p:grpSp>
        <p:nvGrpSpPr>
          <p:cNvPr id="56" name="Agrupar 55">
            <a:extLst>
              <a:ext uri="{FF2B5EF4-FFF2-40B4-BE49-F238E27FC236}">
                <a16:creationId xmlns:a16="http://schemas.microsoft.com/office/drawing/2014/main" id="{A457AE5D-8F14-4C44-BFAE-133F80319DAF}"/>
              </a:ext>
            </a:extLst>
          </p:cNvPr>
          <p:cNvGrpSpPr/>
          <p:nvPr/>
        </p:nvGrpSpPr>
        <p:grpSpPr>
          <a:xfrm>
            <a:off x="991014" y="3595274"/>
            <a:ext cx="10209973" cy="999526"/>
            <a:chOff x="991014" y="1614132"/>
            <a:chExt cx="10209973" cy="999526"/>
          </a:xfrm>
        </p:grpSpPr>
        <p:grpSp>
          <p:nvGrpSpPr>
            <p:cNvPr id="57" name="Agrupar 56">
              <a:extLst>
                <a:ext uri="{FF2B5EF4-FFF2-40B4-BE49-F238E27FC236}">
                  <a16:creationId xmlns:a16="http://schemas.microsoft.com/office/drawing/2014/main" id="{BD2A7B28-636B-4D27-9B65-DCCE421A7ECB}"/>
                </a:ext>
              </a:extLst>
            </p:cNvPr>
            <p:cNvGrpSpPr/>
            <p:nvPr/>
          </p:nvGrpSpPr>
          <p:grpSpPr>
            <a:xfrm>
              <a:off x="3568837" y="1627282"/>
              <a:ext cx="2476503" cy="979801"/>
              <a:chOff x="4857749" y="1614134"/>
              <a:chExt cx="2476503" cy="979801"/>
            </a:xfrm>
          </p:grpSpPr>
          <p:pic>
            <p:nvPicPr>
              <p:cNvPr id="67" name="Gráfico 66">
                <a:extLst>
                  <a:ext uri="{FF2B5EF4-FFF2-40B4-BE49-F238E27FC236}">
                    <a16:creationId xmlns:a16="http://schemas.microsoft.com/office/drawing/2014/main" id="{C4464858-B38E-4661-87B1-6D543AD60A9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p:blipFill>
            <p:spPr>
              <a:xfrm>
                <a:off x="4857749" y="1614134"/>
                <a:ext cx="2476503" cy="979801"/>
              </a:xfrm>
              <a:prstGeom prst="rect">
                <a:avLst/>
              </a:prstGeom>
            </p:spPr>
          </p:pic>
          <p:sp>
            <p:nvSpPr>
              <p:cNvPr id="68" name="CaixaDeTexto 67">
                <a:extLst>
                  <a:ext uri="{FF2B5EF4-FFF2-40B4-BE49-F238E27FC236}">
                    <a16:creationId xmlns:a16="http://schemas.microsoft.com/office/drawing/2014/main" id="{EC678D21-A002-4B87-ADC9-8AD22CE2CA50}"/>
                  </a:ext>
                </a:extLst>
              </p:cNvPr>
              <p:cNvSpPr txBox="1"/>
              <p:nvPr/>
            </p:nvSpPr>
            <p:spPr>
              <a:xfrm>
                <a:off x="5062330" y="1919368"/>
                <a:ext cx="2067340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pt-BR" b="1" i="0" dirty="0">
                    <a:solidFill>
                      <a:srgbClr val="3E7998"/>
                    </a:solidFill>
                    <a:effectLst/>
                    <a:latin typeface="Calibri" panose="020F0502020204030204" pitchFamily="34" charset="0"/>
                  </a:rPr>
                  <a:t>Embraer</a:t>
                </a:r>
                <a:endParaRPr lang="pt-BR" b="1" dirty="0">
                  <a:solidFill>
                    <a:srgbClr val="3E7998"/>
                  </a:solidFill>
                </a:endParaRPr>
              </a:p>
            </p:txBody>
          </p:sp>
        </p:grpSp>
        <p:grpSp>
          <p:nvGrpSpPr>
            <p:cNvPr id="58" name="Agrupar 57">
              <a:extLst>
                <a:ext uri="{FF2B5EF4-FFF2-40B4-BE49-F238E27FC236}">
                  <a16:creationId xmlns:a16="http://schemas.microsoft.com/office/drawing/2014/main" id="{4252239B-42D5-4B60-9258-C155FD2BF515}"/>
                </a:ext>
              </a:extLst>
            </p:cNvPr>
            <p:cNvGrpSpPr/>
            <p:nvPr/>
          </p:nvGrpSpPr>
          <p:grpSpPr>
            <a:xfrm>
              <a:off x="991014" y="1620707"/>
              <a:ext cx="2476503" cy="979801"/>
              <a:chOff x="4857749" y="1614134"/>
              <a:chExt cx="2476503" cy="979801"/>
            </a:xfrm>
          </p:grpSpPr>
          <p:pic>
            <p:nvPicPr>
              <p:cNvPr id="65" name="Gráfico 64">
                <a:extLst>
                  <a:ext uri="{FF2B5EF4-FFF2-40B4-BE49-F238E27FC236}">
                    <a16:creationId xmlns:a16="http://schemas.microsoft.com/office/drawing/2014/main" id="{919A88C1-8F33-4342-9B95-B293DFCB3D4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p:blipFill>
            <p:spPr>
              <a:xfrm>
                <a:off x="4857749" y="1614134"/>
                <a:ext cx="2476503" cy="979801"/>
              </a:xfrm>
              <a:prstGeom prst="rect">
                <a:avLst/>
              </a:prstGeom>
            </p:spPr>
          </p:pic>
          <p:sp>
            <p:nvSpPr>
              <p:cNvPr id="66" name="CaixaDeTexto 65">
                <a:extLst>
                  <a:ext uri="{FF2B5EF4-FFF2-40B4-BE49-F238E27FC236}">
                    <a16:creationId xmlns:a16="http://schemas.microsoft.com/office/drawing/2014/main" id="{2DE0D162-6274-4766-B593-CD7A044A7B44}"/>
                  </a:ext>
                </a:extLst>
              </p:cNvPr>
              <p:cNvSpPr txBox="1"/>
              <p:nvPr/>
            </p:nvSpPr>
            <p:spPr>
              <a:xfrm>
                <a:off x="5062330" y="1919368"/>
                <a:ext cx="2067340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pt-BR" b="1" i="0" dirty="0">
                    <a:solidFill>
                      <a:srgbClr val="3E7998"/>
                    </a:solidFill>
                    <a:effectLst/>
                    <a:latin typeface="Calibri" panose="020F0502020204030204" pitchFamily="34" charset="0"/>
                  </a:rPr>
                  <a:t>Usiminas</a:t>
                </a:r>
                <a:endParaRPr lang="pt-BR" b="1" dirty="0">
                  <a:solidFill>
                    <a:srgbClr val="3E7998"/>
                  </a:solidFill>
                </a:endParaRPr>
              </a:p>
            </p:txBody>
          </p:sp>
        </p:grpSp>
        <p:grpSp>
          <p:nvGrpSpPr>
            <p:cNvPr id="59" name="Agrupar 58">
              <a:extLst>
                <a:ext uri="{FF2B5EF4-FFF2-40B4-BE49-F238E27FC236}">
                  <a16:creationId xmlns:a16="http://schemas.microsoft.com/office/drawing/2014/main" id="{71151075-7D23-441E-8646-FE2CB9F49A66}"/>
                </a:ext>
              </a:extLst>
            </p:cNvPr>
            <p:cNvGrpSpPr/>
            <p:nvPr/>
          </p:nvGrpSpPr>
          <p:grpSpPr>
            <a:xfrm>
              <a:off x="6146660" y="1614132"/>
              <a:ext cx="2476503" cy="979801"/>
              <a:chOff x="4857749" y="1614134"/>
              <a:chExt cx="2476503" cy="979801"/>
            </a:xfrm>
          </p:grpSpPr>
          <p:pic>
            <p:nvPicPr>
              <p:cNvPr id="63" name="Gráfico 62">
                <a:extLst>
                  <a:ext uri="{FF2B5EF4-FFF2-40B4-BE49-F238E27FC236}">
                    <a16:creationId xmlns:a16="http://schemas.microsoft.com/office/drawing/2014/main" id="{51CC4375-9AB1-4EF4-A74D-FE9D26ED4AE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p:blipFill>
            <p:spPr>
              <a:xfrm>
                <a:off x="4857749" y="1614134"/>
                <a:ext cx="2476503" cy="979801"/>
              </a:xfrm>
              <a:prstGeom prst="rect">
                <a:avLst/>
              </a:prstGeom>
            </p:spPr>
          </p:pic>
          <p:sp>
            <p:nvSpPr>
              <p:cNvPr id="64" name="CaixaDeTexto 63">
                <a:extLst>
                  <a:ext uri="{FF2B5EF4-FFF2-40B4-BE49-F238E27FC236}">
                    <a16:creationId xmlns:a16="http://schemas.microsoft.com/office/drawing/2014/main" id="{E836127E-FB90-40B5-8A83-63C1DBC53C0C}"/>
                  </a:ext>
                </a:extLst>
              </p:cNvPr>
              <p:cNvSpPr txBox="1"/>
              <p:nvPr/>
            </p:nvSpPr>
            <p:spPr>
              <a:xfrm>
                <a:off x="5062330" y="1919368"/>
                <a:ext cx="2067340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pt-BR" b="1" i="0" dirty="0">
                    <a:solidFill>
                      <a:srgbClr val="3E7998"/>
                    </a:solidFill>
                    <a:effectLst/>
                    <a:latin typeface="Calibri" panose="020F0502020204030204" pitchFamily="34" charset="0"/>
                  </a:rPr>
                  <a:t>Toyo Setal</a:t>
                </a:r>
                <a:endParaRPr lang="pt-BR" b="1" dirty="0">
                  <a:solidFill>
                    <a:srgbClr val="3E7998"/>
                  </a:solidFill>
                </a:endParaRPr>
              </a:p>
            </p:txBody>
          </p:sp>
        </p:grpSp>
        <p:grpSp>
          <p:nvGrpSpPr>
            <p:cNvPr id="60" name="Agrupar 59">
              <a:extLst>
                <a:ext uri="{FF2B5EF4-FFF2-40B4-BE49-F238E27FC236}">
                  <a16:creationId xmlns:a16="http://schemas.microsoft.com/office/drawing/2014/main" id="{FF26FD99-C572-41E4-A635-F64BAC62C28B}"/>
                </a:ext>
              </a:extLst>
            </p:cNvPr>
            <p:cNvGrpSpPr/>
            <p:nvPr/>
          </p:nvGrpSpPr>
          <p:grpSpPr>
            <a:xfrm>
              <a:off x="8724484" y="1633857"/>
              <a:ext cx="2476503" cy="979801"/>
              <a:chOff x="4857749" y="1614134"/>
              <a:chExt cx="2476503" cy="979801"/>
            </a:xfrm>
          </p:grpSpPr>
          <p:pic>
            <p:nvPicPr>
              <p:cNvPr id="61" name="Gráfico 60">
                <a:extLst>
                  <a:ext uri="{FF2B5EF4-FFF2-40B4-BE49-F238E27FC236}">
                    <a16:creationId xmlns:a16="http://schemas.microsoft.com/office/drawing/2014/main" id="{290ED3EA-1549-45B1-993B-4B75BA57B55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p:blipFill>
            <p:spPr>
              <a:xfrm>
                <a:off x="4857749" y="1614134"/>
                <a:ext cx="2476503" cy="979801"/>
              </a:xfrm>
              <a:prstGeom prst="rect">
                <a:avLst/>
              </a:prstGeom>
            </p:spPr>
          </p:pic>
          <p:sp>
            <p:nvSpPr>
              <p:cNvPr id="62" name="CaixaDeTexto 61">
                <a:extLst>
                  <a:ext uri="{FF2B5EF4-FFF2-40B4-BE49-F238E27FC236}">
                    <a16:creationId xmlns:a16="http://schemas.microsoft.com/office/drawing/2014/main" id="{F4F2FDDF-3A3A-4B22-A471-45030F0DE8CE}"/>
                  </a:ext>
                </a:extLst>
              </p:cNvPr>
              <p:cNvSpPr txBox="1"/>
              <p:nvPr/>
            </p:nvSpPr>
            <p:spPr>
              <a:xfrm>
                <a:off x="5062330" y="1919368"/>
                <a:ext cx="2067340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pt-BR" b="1" i="0" dirty="0">
                    <a:solidFill>
                      <a:srgbClr val="3E7998"/>
                    </a:solidFill>
                    <a:effectLst/>
                    <a:latin typeface="Calibri" panose="020F0502020204030204" pitchFamily="34" charset="0"/>
                  </a:rPr>
                  <a:t>Alpargatas</a:t>
                </a:r>
                <a:endParaRPr lang="pt-BR" b="1" dirty="0">
                  <a:solidFill>
                    <a:srgbClr val="3E7998"/>
                  </a:solidFill>
                </a:endParaRPr>
              </a:p>
            </p:txBody>
          </p:sp>
        </p:grpSp>
      </p:grpSp>
      <p:grpSp>
        <p:nvGrpSpPr>
          <p:cNvPr id="69" name="Agrupar 68">
            <a:extLst>
              <a:ext uri="{FF2B5EF4-FFF2-40B4-BE49-F238E27FC236}">
                <a16:creationId xmlns:a16="http://schemas.microsoft.com/office/drawing/2014/main" id="{D6F12286-65FA-44BD-A109-510DCBA56FE5}"/>
              </a:ext>
            </a:extLst>
          </p:cNvPr>
          <p:cNvGrpSpPr/>
          <p:nvPr/>
        </p:nvGrpSpPr>
        <p:grpSpPr>
          <a:xfrm>
            <a:off x="991014" y="4618363"/>
            <a:ext cx="10209973" cy="999526"/>
            <a:chOff x="991014" y="1614132"/>
            <a:chExt cx="10209973" cy="999526"/>
          </a:xfrm>
        </p:grpSpPr>
        <p:grpSp>
          <p:nvGrpSpPr>
            <p:cNvPr id="70" name="Agrupar 69">
              <a:extLst>
                <a:ext uri="{FF2B5EF4-FFF2-40B4-BE49-F238E27FC236}">
                  <a16:creationId xmlns:a16="http://schemas.microsoft.com/office/drawing/2014/main" id="{3FD36BA4-D210-4CA2-8387-474060D10B13}"/>
                </a:ext>
              </a:extLst>
            </p:cNvPr>
            <p:cNvGrpSpPr/>
            <p:nvPr/>
          </p:nvGrpSpPr>
          <p:grpSpPr>
            <a:xfrm>
              <a:off x="3568837" y="1627282"/>
              <a:ext cx="2476503" cy="979801"/>
              <a:chOff x="4857749" y="1614134"/>
              <a:chExt cx="2476503" cy="979801"/>
            </a:xfrm>
          </p:grpSpPr>
          <p:pic>
            <p:nvPicPr>
              <p:cNvPr id="80" name="Gráfico 79">
                <a:extLst>
                  <a:ext uri="{FF2B5EF4-FFF2-40B4-BE49-F238E27FC236}">
                    <a16:creationId xmlns:a16="http://schemas.microsoft.com/office/drawing/2014/main" id="{AF5343E8-0FAE-4B39-9F6B-3D296BE479A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p:blipFill>
            <p:spPr>
              <a:xfrm>
                <a:off x="4857749" y="1614134"/>
                <a:ext cx="2476503" cy="979801"/>
              </a:xfrm>
              <a:prstGeom prst="rect">
                <a:avLst/>
              </a:prstGeom>
            </p:spPr>
          </p:pic>
          <p:sp>
            <p:nvSpPr>
              <p:cNvPr id="81" name="CaixaDeTexto 80">
                <a:extLst>
                  <a:ext uri="{FF2B5EF4-FFF2-40B4-BE49-F238E27FC236}">
                    <a16:creationId xmlns:a16="http://schemas.microsoft.com/office/drawing/2014/main" id="{5A8118AA-7708-4EC6-AEDA-CECC5EFBD96C}"/>
                  </a:ext>
                </a:extLst>
              </p:cNvPr>
              <p:cNvSpPr txBox="1"/>
              <p:nvPr/>
            </p:nvSpPr>
            <p:spPr>
              <a:xfrm>
                <a:off x="5062330" y="1919368"/>
                <a:ext cx="2067340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pt-BR" b="1" i="0" dirty="0">
                    <a:solidFill>
                      <a:srgbClr val="3E7998"/>
                    </a:solidFill>
                    <a:effectLst/>
                    <a:latin typeface="Calibri" panose="020F0502020204030204" pitchFamily="34" charset="0"/>
                  </a:rPr>
                  <a:t>Nissan</a:t>
                </a:r>
                <a:endParaRPr lang="pt-BR" b="1" dirty="0">
                  <a:solidFill>
                    <a:srgbClr val="3E7998"/>
                  </a:solidFill>
                </a:endParaRPr>
              </a:p>
            </p:txBody>
          </p:sp>
        </p:grpSp>
        <p:grpSp>
          <p:nvGrpSpPr>
            <p:cNvPr id="71" name="Agrupar 70">
              <a:extLst>
                <a:ext uri="{FF2B5EF4-FFF2-40B4-BE49-F238E27FC236}">
                  <a16:creationId xmlns:a16="http://schemas.microsoft.com/office/drawing/2014/main" id="{7393C46B-B9AC-427A-81DB-A99EEAD068F6}"/>
                </a:ext>
              </a:extLst>
            </p:cNvPr>
            <p:cNvGrpSpPr/>
            <p:nvPr/>
          </p:nvGrpSpPr>
          <p:grpSpPr>
            <a:xfrm>
              <a:off x="991014" y="1620707"/>
              <a:ext cx="2476503" cy="979801"/>
              <a:chOff x="4857749" y="1614134"/>
              <a:chExt cx="2476503" cy="979801"/>
            </a:xfrm>
          </p:grpSpPr>
          <p:pic>
            <p:nvPicPr>
              <p:cNvPr id="78" name="Gráfico 77">
                <a:extLst>
                  <a:ext uri="{FF2B5EF4-FFF2-40B4-BE49-F238E27FC236}">
                    <a16:creationId xmlns:a16="http://schemas.microsoft.com/office/drawing/2014/main" id="{B64B3EE6-232D-48E5-9DBE-E83A0957AFE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p:blipFill>
            <p:spPr>
              <a:xfrm>
                <a:off x="4857749" y="1614134"/>
                <a:ext cx="2476503" cy="979801"/>
              </a:xfrm>
              <a:prstGeom prst="rect">
                <a:avLst/>
              </a:prstGeom>
            </p:spPr>
          </p:pic>
          <p:sp>
            <p:nvSpPr>
              <p:cNvPr id="79" name="CaixaDeTexto 78">
                <a:extLst>
                  <a:ext uri="{FF2B5EF4-FFF2-40B4-BE49-F238E27FC236}">
                    <a16:creationId xmlns:a16="http://schemas.microsoft.com/office/drawing/2014/main" id="{7AE33FE6-6158-4CFF-AB3E-E82C06A244DC}"/>
                  </a:ext>
                </a:extLst>
              </p:cNvPr>
              <p:cNvSpPr txBox="1"/>
              <p:nvPr/>
            </p:nvSpPr>
            <p:spPr>
              <a:xfrm>
                <a:off x="5062330" y="1919368"/>
                <a:ext cx="2067340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pt-BR" b="1" i="0" dirty="0">
                    <a:solidFill>
                      <a:srgbClr val="3E7998"/>
                    </a:solidFill>
                    <a:effectLst/>
                    <a:latin typeface="Calibri" panose="020F0502020204030204" pitchFamily="34" charset="0"/>
                  </a:rPr>
                  <a:t>Nestlé</a:t>
                </a:r>
                <a:endParaRPr lang="pt-BR" b="1" dirty="0">
                  <a:solidFill>
                    <a:srgbClr val="3E7998"/>
                  </a:solidFill>
                </a:endParaRPr>
              </a:p>
            </p:txBody>
          </p:sp>
        </p:grpSp>
        <p:grpSp>
          <p:nvGrpSpPr>
            <p:cNvPr id="72" name="Agrupar 71">
              <a:extLst>
                <a:ext uri="{FF2B5EF4-FFF2-40B4-BE49-F238E27FC236}">
                  <a16:creationId xmlns:a16="http://schemas.microsoft.com/office/drawing/2014/main" id="{17534934-77BC-4F66-BC46-8B6583C8E915}"/>
                </a:ext>
              </a:extLst>
            </p:cNvPr>
            <p:cNvGrpSpPr/>
            <p:nvPr/>
          </p:nvGrpSpPr>
          <p:grpSpPr>
            <a:xfrm>
              <a:off x="6146660" y="1614132"/>
              <a:ext cx="2476503" cy="979801"/>
              <a:chOff x="4857749" y="1614134"/>
              <a:chExt cx="2476503" cy="979801"/>
            </a:xfrm>
          </p:grpSpPr>
          <p:pic>
            <p:nvPicPr>
              <p:cNvPr id="76" name="Gráfico 75">
                <a:extLst>
                  <a:ext uri="{FF2B5EF4-FFF2-40B4-BE49-F238E27FC236}">
                    <a16:creationId xmlns:a16="http://schemas.microsoft.com/office/drawing/2014/main" id="{E9DE0AAB-2955-4EF8-ABEF-7957D8DF396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p:blipFill>
            <p:spPr>
              <a:xfrm>
                <a:off x="4857749" y="1614134"/>
                <a:ext cx="2476503" cy="979801"/>
              </a:xfrm>
              <a:prstGeom prst="rect">
                <a:avLst/>
              </a:prstGeom>
            </p:spPr>
          </p:pic>
          <p:sp>
            <p:nvSpPr>
              <p:cNvPr id="77" name="CaixaDeTexto 76">
                <a:extLst>
                  <a:ext uri="{FF2B5EF4-FFF2-40B4-BE49-F238E27FC236}">
                    <a16:creationId xmlns:a16="http://schemas.microsoft.com/office/drawing/2014/main" id="{14F085E9-2F03-4D25-ADCB-7DD0BE3A3E63}"/>
                  </a:ext>
                </a:extLst>
              </p:cNvPr>
              <p:cNvSpPr txBox="1"/>
              <p:nvPr/>
            </p:nvSpPr>
            <p:spPr>
              <a:xfrm>
                <a:off x="5062330" y="1919368"/>
                <a:ext cx="2067340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pt-BR" b="1" i="0" dirty="0">
                    <a:solidFill>
                      <a:srgbClr val="3E7998"/>
                    </a:solidFill>
                    <a:effectLst/>
                    <a:latin typeface="Calibri" panose="020F0502020204030204" pitchFamily="34" charset="0"/>
                  </a:rPr>
                  <a:t>BASF</a:t>
                </a:r>
                <a:endParaRPr lang="pt-BR" b="1" dirty="0">
                  <a:solidFill>
                    <a:srgbClr val="3E7998"/>
                  </a:solidFill>
                </a:endParaRPr>
              </a:p>
            </p:txBody>
          </p:sp>
        </p:grpSp>
        <p:grpSp>
          <p:nvGrpSpPr>
            <p:cNvPr id="73" name="Agrupar 72">
              <a:extLst>
                <a:ext uri="{FF2B5EF4-FFF2-40B4-BE49-F238E27FC236}">
                  <a16:creationId xmlns:a16="http://schemas.microsoft.com/office/drawing/2014/main" id="{AC11E818-BF4D-4750-B768-68F4E7D1CB9A}"/>
                </a:ext>
              </a:extLst>
            </p:cNvPr>
            <p:cNvGrpSpPr/>
            <p:nvPr/>
          </p:nvGrpSpPr>
          <p:grpSpPr>
            <a:xfrm>
              <a:off x="8724484" y="1633857"/>
              <a:ext cx="2476503" cy="979801"/>
              <a:chOff x="4857749" y="1614134"/>
              <a:chExt cx="2476503" cy="979801"/>
            </a:xfrm>
          </p:grpSpPr>
          <p:pic>
            <p:nvPicPr>
              <p:cNvPr id="74" name="Gráfico 73">
                <a:extLst>
                  <a:ext uri="{FF2B5EF4-FFF2-40B4-BE49-F238E27FC236}">
                    <a16:creationId xmlns:a16="http://schemas.microsoft.com/office/drawing/2014/main" id="{FE770E06-B428-4924-96C2-395751A22A2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p:blipFill>
            <p:spPr>
              <a:xfrm>
                <a:off x="4857749" y="1614134"/>
                <a:ext cx="2476503" cy="979801"/>
              </a:xfrm>
              <a:prstGeom prst="rect">
                <a:avLst/>
              </a:prstGeom>
            </p:spPr>
          </p:pic>
          <p:sp>
            <p:nvSpPr>
              <p:cNvPr id="75" name="CaixaDeTexto 74">
                <a:extLst>
                  <a:ext uri="{FF2B5EF4-FFF2-40B4-BE49-F238E27FC236}">
                    <a16:creationId xmlns:a16="http://schemas.microsoft.com/office/drawing/2014/main" id="{2C16C3AF-0C7E-41EC-8AA7-4ED9383FD30D}"/>
                  </a:ext>
                </a:extLst>
              </p:cNvPr>
              <p:cNvSpPr txBox="1"/>
              <p:nvPr/>
            </p:nvSpPr>
            <p:spPr>
              <a:xfrm>
                <a:off x="5062330" y="1919368"/>
                <a:ext cx="2067340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pt-BR" b="1" dirty="0">
                    <a:solidFill>
                      <a:srgbClr val="3E7998"/>
                    </a:solidFill>
                    <a:latin typeface="Calibri" panose="020F0502020204030204" pitchFamily="34" charset="0"/>
                  </a:rPr>
                  <a:t>BAYER</a:t>
                </a:r>
                <a:endParaRPr lang="pt-BR" b="1" dirty="0">
                  <a:solidFill>
                    <a:srgbClr val="3E7998"/>
                  </a:solidFill>
                </a:endParaRPr>
              </a:p>
            </p:txBody>
          </p:sp>
        </p:grpSp>
      </p:grpSp>
      <p:sp>
        <p:nvSpPr>
          <p:cNvPr id="86" name="CaixaDeTexto 85">
            <a:extLst>
              <a:ext uri="{FF2B5EF4-FFF2-40B4-BE49-F238E27FC236}">
                <a16:creationId xmlns:a16="http://schemas.microsoft.com/office/drawing/2014/main" id="{83F8AE71-057C-4716-BA6A-193CC5D209C2}"/>
              </a:ext>
            </a:extLst>
          </p:cNvPr>
          <p:cNvSpPr txBox="1"/>
          <p:nvPr/>
        </p:nvSpPr>
        <p:spPr>
          <a:xfrm>
            <a:off x="10069780" y="6667701"/>
            <a:ext cx="2198038" cy="2308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pt-BR" sz="900" b="1" dirty="0">
                <a:solidFill>
                  <a:schemeClr val="bg1"/>
                </a:solidFill>
                <a:effectLst/>
                <a:ea typeface="Arial" charset="0"/>
                <a:cs typeface="Arial" charset="0"/>
              </a:rPr>
              <a:t>©2021 ICTS. Todos os direitos reservados.</a:t>
            </a:r>
          </a:p>
        </p:txBody>
      </p:sp>
    </p:spTree>
    <p:extLst>
      <p:ext uri="{BB962C8B-B14F-4D97-AF65-F5344CB8AC3E}">
        <p14:creationId xmlns:p14="http://schemas.microsoft.com/office/powerpoint/2010/main" val="405343543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Imagem 40">
            <a:extLst>
              <a:ext uri="{FF2B5EF4-FFF2-40B4-BE49-F238E27FC236}">
                <a16:creationId xmlns:a16="http://schemas.microsoft.com/office/drawing/2014/main" id="{D94964F7-41C4-4441-BFD6-46033644279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56" name="Agrupar 55">
            <a:extLst>
              <a:ext uri="{FF2B5EF4-FFF2-40B4-BE49-F238E27FC236}">
                <a16:creationId xmlns:a16="http://schemas.microsoft.com/office/drawing/2014/main" id="{5CCDC9D8-7B15-4E37-89B2-04E9485E0DEB}"/>
              </a:ext>
            </a:extLst>
          </p:cNvPr>
          <p:cNvGrpSpPr/>
          <p:nvPr/>
        </p:nvGrpSpPr>
        <p:grpSpPr>
          <a:xfrm>
            <a:off x="283686" y="-5904"/>
            <a:ext cx="11610111" cy="1493718"/>
            <a:chOff x="283686" y="-5904"/>
            <a:chExt cx="11610111" cy="1493718"/>
          </a:xfrm>
        </p:grpSpPr>
        <p:pic>
          <p:nvPicPr>
            <p:cNvPr id="57" name="Imagem 56">
              <a:extLst>
                <a:ext uri="{FF2B5EF4-FFF2-40B4-BE49-F238E27FC236}">
                  <a16:creationId xmlns:a16="http://schemas.microsoft.com/office/drawing/2014/main" id="{178E6E31-F287-428C-A6BE-4607F4462CA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colorTemperature colorTemp="3820"/>
                      </a14:imgEffect>
                      <a14:imgEffect>
                        <a14:saturation sat="0"/>
                      </a14:imgEffect>
                      <a14:imgEffect>
                        <a14:brightnessContrast bright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77350" b="634"/>
            <a:stretch/>
          </p:blipFill>
          <p:spPr>
            <a:xfrm>
              <a:off x="298200" y="-5904"/>
              <a:ext cx="11595597" cy="1487144"/>
            </a:xfrm>
            <a:prstGeom prst="rect">
              <a:avLst/>
            </a:prstGeom>
          </p:spPr>
        </p:pic>
        <p:pic>
          <p:nvPicPr>
            <p:cNvPr id="58" name="Imagem 57">
              <a:extLst>
                <a:ext uri="{FF2B5EF4-FFF2-40B4-BE49-F238E27FC236}">
                  <a16:creationId xmlns:a16="http://schemas.microsoft.com/office/drawing/2014/main" id="{F21589A9-69D4-418F-96A2-B3B43FF79F5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colorTemperature colorTemp="3820"/>
                      </a14:imgEffect>
                      <a14:imgEffect>
                        <a14:saturation sat="0"/>
                      </a14:imgEffect>
                      <a14:imgEffect>
                        <a14:brightnessContrast bright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77350" b="634"/>
            <a:stretch/>
          </p:blipFill>
          <p:spPr>
            <a:xfrm>
              <a:off x="283686" y="670"/>
              <a:ext cx="11595597" cy="1487144"/>
            </a:xfrm>
            <a:prstGeom prst="rect">
              <a:avLst/>
            </a:prstGeom>
          </p:spPr>
        </p:pic>
      </p:grpSp>
      <p:sp>
        <p:nvSpPr>
          <p:cNvPr id="3" name="Retângulo 2">
            <a:extLst>
              <a:ext uri="{FF2B5EF4-FFF2-40B4-BE49-F238E27FC236}">
                <a16:creationId xmlns:a16="http://schemas.microsoft.com/office/drawing/2014/main" id="{73C8A3D7-1BE5-42A9-BE0B-1BF4DAB00CBD}"/>
              </a:ext>
            </a:extLst>
          </p:cNvPr>
          <p:cNvSpPr/>
          <p:nvPr/>
        </p:nvSpPr>
        <p:spPr>
          <a:xfrm>
            <a:off x="2279973" y="123776"/>
            <a:ext cx="7633832" cy="9310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90000"/>
              </a:lnSpc>
              <a:spcAft>
                <a:spcPts val="600"/>
              </a:spcAft>
            </a:pPr>
            <a:r>
              <a:rPr lang="pt-BR" sz="3500" dirty="0">
                <a:solidFill>
                  <a:srgbClr val="3E7998"/>
                </a:solidFill>
                <a:latin typeface="Lato Black" panose="020F0A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Clientes</a:t>
            </a:r>
          </a:p>
          <a:p>
            <a:pPr algn="ctr">
              <a:lnSpc>
                <a:spcPct val="90000"/>
              </a:lnSpc>
              <a:spcAft>
                <a:spcPts val="600"/>
              </a:spcAft>
            </a:pPr>
            <a:r>
              <a:rPr lang="pt-BR" sz="2000" dirty="0">
                <a:solidFill>
                  <a:srgbClr val="3E7998"/>
                </a:solidFill>
              </a:rPr>
              <a:t>Saúde</a:t>
            </a:r>
          </a:p>
        </p:txBody>
      </p:sp>
      <p:grpSp>
        <p:nvGrpSpPr>
          <p:cNvPr id="42" name="Agrupar 41">
            <a:extLst>
              <a:ext uri="{FF2B5EF4-FFF2-40B4-BE49-F238E27FC236}">
                <a16:creationId xmlns:a16="http://schemas.microsoft.com/office/drawing/2014/main" id="{FF0D7CC9-8636-42C7-ADD7-4746694135E1}"/>
              </a:ext>
            </a:extLst>
          </p:cNvPr>
          <p:cNvGrpSpPr/>
          <p:nvPr/>
        </p:nvGrpSpPr>
        <p:grpSpPr>
          <a:xfrm>
            <a:off x="991014" y="1614132"/>
            <a:ext cx="10209973" cy="999526"/>
            <a:chOff x="991014" y="1614132"/>
            <a:chExt cx="10209973" cy="999526"/>
          </a:xfrm>
        </p:grpSpPr>
        <p:grpSp>
          <p:nvGrpSpPr>
            <p:cNvPr id="31" name="Agrupar 30">
              <a:extLst>
                <a:ext uri="{FF2B5EF4-FFF2-40B4-BE49-F238E27FC236}">
                  <a16:creationId xmlns:a16="http://schemas.microsoft.com/office/drawing/2014/main" id="{415DE182-204A-49C6-918F-F52B9802FB96}"/>
                </a:ext>
              </a:extLst>
            </p:cNvPr>
            <p:cNvGrpSpPr/>
            <p:nvPr/>
          </p:nvGrpSpPr>
          <p:grpSpPr>
            <a:xfrm>
              <a:off x="3568837" y="1627282"/>
              <a:ext cx="2476503" cy="979801"/>
              <a:chOff x="4857749" y="1614134"/>
              <a:chExt cx="2476503" cy="979801"/>
            </a:xfrm>
          </p:grpSpPr>
          <p:pic>
            <p:nvPicPr>
              <p:cNvPr id="30" name="Gráfico 29">
                <a:extLst>
                  <a:ext uri="{FF2B5EF4-FFF2-40B4-BE49-F238E27FC236}">
                    <a16:creationId xmlns:a16="http://schemas.microsoft.com/office/drawing/2014/main" id="{5A9FE972-51B5-47BA-8C70-59A17F4821B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p:blipFill>
            <p:spPr>
              <a:xfrm>
                <a:off x="4857749" y="1614134"/>
                <a:ext cx="2476503" cy="979801"/>
              </a:xfrm>
              <a:prstGeom prst="rect">
                <a:avLst/>
              </a:prstGeom>
            </p:spPr>
          </p:pic>
          <p:sp>
            <p:nvSpPr>
              <p:cNvPr id="21" name="CaixaDeTexto 20">
                <a:extLst>
                  <a:ext uri="{FF2B5EF4-FFF2-40B4-BE49-F238E27FC236}">
                    <a16:creationId xmlns:a16="http://schemas.microsoft.com/office/drawing/2014/main" id="{8DF7E837-8669-42AB-9F6E-9E92742034E6}"/>
                  </a:ext>
                </a:extLst>
              </p:cNvPr>
              <p:cNvSpPr txBox="1"/>
              <p:nvPr/>
            </p:nvSpPr>
            <p:spPr>
              <a:xfrm>
                <a:off x="5062330" y="1919368"/>
                <a:ext cx="2067340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pt-BR" b="1" i="0" dirty="0">
                    <a:solidFill>
                      <a:srgbClr val="3E7998"/>
                    </a:solidFill>
                    <a:effectLst/>
                    <a:latin typeface="Calibri" panose="020F0502020204030204" pitchFamily="34" charset="0"/>
                  </a:rPr>
                  <a:t>Hospital A. Einstein</a:t>
                </a:r>
                <a:endParaRPr lang="pt-BR" b="1" dirty="0">
                  <a:solidFill>
                    <a:srgbClr val="3E7998"/>
                  </a:solidFill>
                </a:endParaRPr>
              </a:p>
            </p:txBody>
          </p:sp>
        </p:grpSp>
        <p:grpSp>
          <p:nvGrpSpPr>
            <p:cNvPr id="32" name="Agrupar 31">
              <a:extLst>
                <a:ext uri="{FF2B5EF4-FFF2-40B4-BE49-F238E27FC236}">
                  <a16:creationId xmlns:a16="http://schemas.microsoft.com/office/drawing/2014/main" id="{C00C5FF7-D974-4972-9B53-C075347A9289}"/>
                </a:ext>
              </a:extLst>
            </p:cNvPr>
            <p:cNvGrpSpPr/>
            <p:nvPr/>
          </p:nvGrpSpPr>
          <p:grpSpPr>
            <a:xfrm>
              <a:off x="991014" y="1620707"/>
              <a:ext cx="2476503" cy="979801"/>
              <a:chOff x="4857749" y="1614134"/>
              <a:chExt cx="2476503" cy="979801"/>
            </a:xfrm>
          </p:grpSpPr>
          <p:pic>
            <p:nvPicPr>
              <p:cNvPr id="33" name="Gráfico 32">
                <a:extLst>
                  <a:ext uri="{FF2B5EF4-FFF2-40B4-BE49-F238E27FC236}">
                    <a16:creationId xmlns:a16="http://schemas.microsoft.com/office/drawing/2014/main" id="{E21FD2CD-44DC-471D-A468-2BD096ED00F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p:blipFill>
            <p:spPr>
              <a:xfrm>
                <a:off x="4857749" y="1614134"/>
                <a:ext cx="2476503" cy="979801"/>
              </a:xfrm>
              <a:prstGeom prst="rect">
                <a:avLst/>
              </a:prstGeom>
            </p:spPr>
          </p:pic>
          <p:sp>
            <p:nvSpPr>
              <p:cNvPr id="34" name="CaixaDeTexto 33">
                <a:extLst>
                  <a:ext uri="{FF2B5EF4-FFF2-40B4-BE49-F238E27FC236}">
                    <a16:creationId xmlns:a16="http://schemas.microsoft.com/office/drawing/2014/main" id="{69872F88-5722-4917-9705-68B3972E1D56}"/>
                  </a:ext>
                </a:extLst>
              </p:cNvPr>
              <p:cNvSpPr txBox="1"/>
              <p:nvPr/>
            </p:nvSpPr>
            <p:spPr>
              <a:xfrm>
                <a:off x="5062330" y="1919368"/>
                <a:ext cx="2067340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pt-BR" b="1" i="0" dirty="0">
                    <a:solidFill>
                      <a:srgbClr val="3E7998"/>
                    </a:solidFill>
                    <a:effectLst/>
                    <a:latin typeface="Calibri" panose="020F0502020204030204" pitchFamily="34" charset="0"/>
                  </a:rPr>
                  <a:t>Rede D’</a:t>
                </a:r>
                <a:r>
                  <a:rPr lang="pt-BR" b="1" i="0" dirty="0" err="1">
                    <a:solidFill>
                      <a:srgbClr val="3E7998"/>
                    </a:solidFill>
                    <a:effectLst/>
                    <a:latin typeface="Calibri" panose="020F0502020204030204" pitchFamily="34" charset="0"/>
                  </a:rPr>
                  <a:t>Or</a:t>
                </a:r>
                <a:endParaRPr lang="pt-BR" b="1" dirty="0">
                  <a:solidFill>
                    <a:srgbClr val="3E7998"/>
                  </a:solidFill>
                </a:endParaRPr>
              </a:p>
            </p:txBody>
          </p:sp>
        </p:grpSp>
        <p:grpSp>
          <p:nvGrpSpPr>
            <p:cNvPr id="35" name="Agrupar 34">
              <a:extLst>
                <a:ext uri="{FF2B5EF4-FFF2-40B4-BE49-F238E27FC236}">
                  <a16:creationId xmlns:a16="http://schemas.microsoft.com/office/drawing/2014/main" id="{149E13CE-659F-43E7-AB3B-43609D09FEEA}"/>
                </a:ext>
              </a:extLst>
            </p:cNvPr>
            <p:cNvGrpSpPr/>
            <p:nvPr/>
          </p:nvGrpSpPr>
          <p:grpSpPr>
            <a:xfrm>
              <a:off x="6146660" y="1614132"/>
              <a:ext cx="2476503" cy="979801"/>
              <a:chOff x="4857749" y="1614134"/>
              <a:chExt cx="2476503" cy="979801"/>
            </a:xfrm>
          </p:grpSpPr>
          <p:pic>
            <p:nvPicPr>
              <p:cNvPr id="36" name="Gráfico 35">
                <a:extLst>
                  <a:ext uri="{FF2B5EF4-FFF2-40B4-BE49-F238E27FC236}">
                    <a16:creationId xmlns:a16="http://schemas.microsoft.com/office/drawing/2014/main" id="{BC85BAD6-1D5A-4D7D-AD5A-8C575F1AE9C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p:blipFill>
            <p:spPr>
              <a:xfrm>
                <a:off x="4857749" y="1614134"/>
                <a:ext cx="2476503" cy="979801"/>
              </a:xfrm>
              <a:prstGeom prst="rect">
                <a:avLst/>
              </a:prstGeom>
            </p:spPr>
          </p:pic>
          <p:sp>
            <p:nvSpPr>
              <p:cNvPr id="37" name="CaixaDeTexto 36">
                <a:extLst>
                  <a:ext uri="{FF2B5EF4-FFF2-40B4-BE49-F238E27FC236}">
                    <a16:creationId xmlns:a16="http://schemas.microsoft.com/office/drawing/2014/main" id="{915E559F-8388-4A38-9E87-BB272B33E386}"/>
                  </a:ext>
                </a:extLst>
              </p:cNvPr>
              <p:cNvSpPr txBox="1"/>
              <p:nvPr/>
            </p:nvSpPr>
            <p:spPr>
              <a:xfrm>
                <a:off x="5062330" y="1774531"/>
                <a:ext cx="2067340" cy="6463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pt-BR" b="1" i="0" dirty="0">
                    <a:solidFill>
                      <a:srgbClr val="3E7998"/>
                    </a:solidFill>
                    <a:effectLst/>
                    <a:latin typeface="Calibri" panose="020F0502020204030204" pitchFamily="34" charset="0"/>
                  </a:rPr>
                  <a:t>Hospital B. Portuguesa</a:t>
                </a:r>
                <a:endParaRPr lang="pt-BR" b="1" dirty="0">
                  <a:solidFill>
                    <a:srgbClr val="3E7998"/>
                  </a:solidFill>
                </a:endParaRPr>
              </a:p>
            </p:txBody>
          </p:sp>
        </p:grpSp>
        <p:grpSp>
          <p:nvGrpSpPr>
            <p:cNvPr id="38" name="Agrupar 37">
              <a:extLst>
                <a:ext uri="{FF2B5EF4-FFF2-40B4-BE49-F238E27FC236}">
                  <a16:creationId xmlns:a16="http://schemas.microsoft.com/office/drawing/2014/main" id="{6A49FF7E-4C02-41CA-B502-9BC9FB157431}"/>
                </a:ext>
              </a:extLst>
            </p:cNvPr>
            <p:cNvGrpSpPr/>
            <p:nvPr/>
          </p:nvGrpSpPr>
          <p:grpSpPr>
            <a:xfrm>
              <a:off x="8724484" y="1633857"/>
              <a:ext cx="2476503" cy="979801"/>
              <a:chOff x="4857749" y="1614134"/>
              <a:chExt cx="2476503" cy="979801"/>
            </a:xfrm>
          </p:grpSpPr>
          <p:pic>
            <p:nvPicPr>
              <p:cNvPr id="39" name="Gráfico 38">
                <a:extLst>
                  <a:ext uri="{FF2B5EF4-FFF2-40B4-BE49-F238E27FC236}">
                    <a16:creationId xmlns:a16="http://schemas.microsoft.com/office/drawing/2014/main" id="{7168F215-63CE-4090-958A-D6F298E9A59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p:blipFill>
            <p:spPr>
              <a:xfrm>
                <a:off x="4857749" y="1614134"/>
                <a:ext cx="2476503" cy="979801"/>
              </a:xfrm>
              <a:prstGeom prst="rect">
                <a:avLst/>
              </a:prstGeom>
            </p:spPr>
          </p:pic>
          <p:sp>
            <p:nvSpPr>
              <p:cNvPr id="40" name="CaixaDeTexto 39">
                <a:extLst>
                  <a:ext uri="{FF2B5EF4-FFF2-40B4-BE49-F238E27FC236}">
                    <a16:creationId xmlns:a16="http://schemas.microsoft.com/office/drawing/2014/main" id="{6C6BE68D-5686-4917-A02A-C6BC89E63A2C}"/>
                  </a:ext>
                </a:extLst>
              </p:cNvPr>
              <p:cNvSpPr txBox="1"/>
              <p:nvPr/>
            </p:nvSpPr>
            <p:spPr>
              <a:xfrm>
                <a:off x="5062330" y="1919368"/>
                <a:ext cx="2067340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pt-BR" b="1" dirty="0">
                    <a:solidFill>
                      <a:srgbClr val="3E7998"/>
                    </a:solidFill>
                    <a:latin typeface="Calibri" panose="020F0502020204030204" pitchFamily="34" charset="0"/>
                  </a:rPr>
                  <a:t>Hapvida</a:t>
                </a:r>
                <a:endParaRPr lang="pt-BR" b="1" dirty="0">
                  <a:solidFill>
                    <a:srgbClr val="3E7998"/>
                  </a:solidFill>
                </a:endParaRPr>
              </a:p>
            </p:txBody>
          </p:sp>
        </p:grpSp>
      </p:grpSp>
      <p:grpSp>
        <p:nvGrpSpPr>
          <p:cNvPr id="43" name="Agrupar 42">
            <a:extLst>
              <a:ext uri="{FF2B5EF4-FFF2-40B4-BE49-F238E27FC236}">
                <a16:creationId xmlns:a16="http://schemas.microsoft.com/office/drawing/2014/main" id="{0EF55D30-2BF6-441C-AD63-DF8395635895}"/>
              </a:ext>
            </a:extLst>
          </p:cNvPr>
          <p:cNvGrpSpPr/>
          <p:nvPr/>
        </p:nvGrpSpPr>
        <p:grpSpPr>
          <a:xfrm>
            <a:off x="991014" y="2593932"/>
            <a:ext cx="10209973" cy="999526"/>
            <a:chOff x="991014" y="1614132"/>
            <a:chExt cx="10209973" cy="999526"/>
          </a:xfrm>
        </p:grpSpPr>
        <p:grpSp>
          <p:nvGrpSpPr>
            <p:cNvPr id="44" name="Agrupar 43">
              <a:extLst>
                <a:ext uri="{FF2B5EF4-FFF2-40B4-BE49-F238E27FC236}">
                  <a16:creationId xmlns:a16="http://schemas.microsoft.com/office/drawing/2014/main" id="{8527CEB4-BB3D-4CE4-B1DD-A70BA4102CDB}"/>
                </a:ext>
              </a:extLst>
            </p:cNvPr>
            <p:cNvGrpSpPr/>
            <p:nvPr/>
          </p:nvGrpSpPr>
          <p:grpSpPr>
            <a:xfrm>
              <a:off x="3568837" y="1627282"/>
              <a:ext cx="2476503" cy="979801"/>
              <a:chOff x="4857749" y="1614134"/>
              <a:chExt cx="2476503" cy="979801"/>
            </a:xfrm>
          </p:grpSpPr>
          <p:pic>
            <p:nvPicPr>
              <p:cNvPr id="54" name="Gráfico 53">
                <a:extLst>
                  <a:ext uri="{FF2B5EF4-FFF2-40B4-BE49-F238E27FC236}">
                    <a16:creationId xmlns:a16="http://schemas.microsoft.com/office/drawing/2014/main" id="{4764B63D-4D35-4D8E-98CD-8F176508E79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p:blipFill>
            <p:spPr>
              <a:xfrm>
                <a:off x="4857749" y="1614134"/>
                <a:ext cx="2476503" cy="979801"/>
              </a:xfrm>
              <a:prstGeom prst="rect">
                <a:avLst/>
              </a:prstGeom>
            </p:spPr>
          </p:pic>
          <p:sp>
            <p:nvSpPr>
              <p:cNvPr id="55" name="CaixaDeTexto 54">
                <a:extLst>
                  <a:ext uri="{FF2B5EF4-FFF2-40B4-BE49-F238E27FC236}">
                    <a16:creationId xmlns:a16="http://schemas.microsoft.com/office/drawing/2014/main" id="{131740C0-0B7B-45D4-996D-4EA657A0BB07}"/>
                  </a:ext>
                </a:extLst>
              </p:cNvPr>
              <p:cNvSpPr txBox="1"/>
              <p:nvPr/>
            </p:nvSpPr>
            <p:spPr>
              <a:xfrm>
                <a:off x="5062330" y="1919368"/>
                <a:ext cx="2067340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pt-BR" b="1" i="0" dirty="0">
                    <a:solidFill>
                      <a:srgbClr val="3E7998"/>
                    </a:solidFill>
                    <a:effectLst/>
                    <a:latin typeface="Calibri" panose="020F0502020204030204" pitchFamily="34" charset="0"/>
                  </a:rPr>
                  <a:t>DASA</a:t>
                </a:r>
                <a:endParaRPr lang="pt-BR" b="1" dirty="0">
                  <a:solidFill>
                    <a:srgbClr val="3E7998"/>
                  </a:solidFill>
                </a:endParaRPr>
              </a:p>
            </p:txBody>
          </p:sp>
        </p:grpSp>
        <p:grpSp>
          <p:nvGrpSpPr>
            <p:cNvPr id="45" name="Agrupar 44">
              <a:extLst>
                <a:ext uri="{FF2B5EF4-FFF2-40B4-BE49-F238E27FC236}">
                  <a16:creationId xmlns:a16="http://schemas.microsoft.com/office/drawing/2014/main" id="{AA82DE16-D369-4101-8667-BD6BC0D57B8F}"/>
                </a:ext>
              </a:extLst>
            </p:cNvPr>
            <p:cNvGrpSpPr/>
            <p:nvPr/>
          </p:nvGrpSpPr>
          <p:grpSpPr>
            <a:xfrm>
              <a:off x="991014" y="1620707"/>
              <a:ext cx="2476503" cy="979801"/>
              <a:chOff x="4857749" y="1614134"/>
              <a:chExt cx="2476503" cy="979801"/>
            </a:xfrm>
          </p:grpSpPr>
          <p:pic>
            <p:nvPicPr>
              <p:cNvPr id="52" name="Gráfico 51">
                <a:extLst>
                  <a:ext uri="{FF2B5EF4-FFF2-40B4-BE49-F238E27FC236}">
                    <a16:creationId xmlns:a16="http://schemas.microsoft.com/office/drawing/2014/main" id="{71891EBD-2485-4CD9-A7B7-02C525AD43E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p:blipFill>
            <p:spPr>
              <a:xfrm>
                <a:off x="4857749" y="1614134"/>
                <a:ext cx="2476503" cy="979801"/>
              </a:xfrm>
              <a:prstGeom prst="rect">
                <a:avLst/>
              </a:prstGeom>
            </p:spPr>
          </p:pic>
          <p:sp>
            <p:nvSpPr>
              <p:cNvPr id="53" name="CaixaDeTexto 52">
                <a:extLst>
                  <a:ext uri="{FF2B5EF4-FFF2-40B4-BE49-F238E27FC236}">
                    <a16:creationId xmlns:a16="http://schemas.microsoft.com/office/drawing/2014/main" id="{9C16A8E4-049D-4F7C-B6DE-263A4C692BFA}"/>
                  </a:ext>
                </a:extLst>
              </p:cNvPr>
              <p:cNvSpPr txBox="1"/>
              <p:nvPr/>
            </p:nvSpPr>
            <p:spPr>
              <a:xfrm>
                <a:off x="5062330" y="1919368"/>
                <a:ext cx="2067340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pt-BR" b="1" i="0" dirty="0">
                    <a:solidFill>
                      <a:srgbClr val="3E7998"/>
                    </a:solidFill>
                    <a:effectLst/>
                    <a:latin typeface="Calibri" panose="020F0502020204030204" pitchFamily="34" charset="0"/>
                  </a:rPr>
                  <a:t>Unimed</a:t>
                </a:r>
                <a:endParaRPr lang="pt-BR" b="1" dirty="0">
                  <a:solidFill>
                    <a:srgbClr val="3E7998"/>
                  </a:solidFill>
                </a:endParaRPr>
              </a:p>
            </p:txBody>
          </p:sp>
        </p:grpSp>
        <p:grpSp>
          <p:nvGrpSpPr>
            <p:cNvPr id="46" name="Agrupar 45">
              <a:extLst>
                <a:ext uri="{FF2B5EF4-FFF2-40B4-BE49-F238E27FC236}">
                  <a16:creationId xmlns:a16="http://schemas.microsoft.com/office/drawing/2014/main" id="{780E89CE-7D7C-4766-8BA5-6DE26E543825}"/>
                </a:ext>
              </a:extLst>
            </p:cNvPr>
            <p:cNvGrpSpPr/>
            <p:nvPr/>
          </p:nvGrpSpPr>
          <p:grpSpPr>
            <a:xfrm>
              <a:off x="6146660" y="1614132"/>
              <a:ext cx="2476503" cy="979801"/>
              <a:chOff x="4857749" y="1614134"/>
              <a:chExt cx="2476503" cy="979801"/>
            </a:xfrm>
          </p:grpSpPr>
          <p:pic>
            <p:nvPicPr>
              <p:cNvPr id="50" name="Gráfico 49">
                <a:extLst>
                  <a:ext uri="{FF2B5EF4-FFF2-40B4-BE49-F238E27FC236}">
                    <a16:creationId xmlns:a16="http://schemas.microsoft.com/office/drawing/2014/main" id="{F7E3B5F0-7F07-4C61-B79F-AE6E677FD4A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p:blipFill>
            <p:spPr>
              <a:xfrm>
                <a:off x="4857749" y="1614134"/>
                <a:ext cx="2476503" cy="979801"/>
              </a:xfrm>
              <a:prstGeom prst="rect">
                <a:avLst/>
              </a:prstGeom>
            </p:spPr>
          </p:pic>
          <p:sp>
            <p:nvSpPr>
              <p:cNvPr id="51" name="CaixaDeTexto 50">
                <a:extLst>
                  <a:ext uri="{FF2B5EF4-FFF2-40B4-BE49-F238E27FC236}">
                    <a16:creationId xmlns:a16="http://schemas.microsoft.com/office/drawing/2014/main" id="{A2D2290F-2D39-40A1-8D64-A9CA5B044394}"/>
                  </a:ext>
                </a:extLst>
              </p:cNvPr>
              <p:cNvSpPr txBox="1"/>
              <p:nvPr/>
            </p:nvSpPr>
            <p:spPr>
              <a:xfrm>
                <a:off x="5062330" y="1919368"/>
                <a:ext cx="2067340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pt-BR" b="1" dirty="0">
                    <a:solidFill>
                      <a:srgbClr val="3E7998"/>
                    </a:solidFill>
                    <a:latin typeface="Calibri" panose="020F0502020204030204" pitchFamily="34" charset="0"/>
                  </a:rPr>
                  <a:t>Fleury</a:t>
                </a:r>
                <a:endParaRPr lang="pt-BR" b="1" dirty="0">
                  <a:solidFill>
                    <a:srgbClr val="3E7998"/>
                  </a:solidFill>
                </a:endParaRPr>
              </a:p>
            </p:txBody>
          </p:sp>
        </p:grpSp>
        <p:grpSp>
          <p:nvGrpSpPr>
            <p:cNvPr id="47" name="Agrupar 46">
              <a:extLst>
                <a:ext uri="{FF2B5EF4-FFF2-40B4-BE49-F238E27FC236}">
                  <a16:creationId xmlns:a16="http://schemas.microsoft.com/office/drawing/2014/main" id="{A24C39B3-CA95-4843-8EE3-80B8EC166E0E}"/>
                </a:ext>
              </a:extLst>
            </p:cNvPr>
            <p:cNvGrpSpPr/>
            <p:nvPr/>
          </p:nvGrpSpPr>
          <p:grpSpPr>
            <a:xfrm>
              <a:off x="8724484" y="1633857"/>
              <a:ext cx="2476503" cy="979801"/>
              <a:chOff x="4857749" y="1614134"/>
              <a:chExt cx="2476503" cy="979801"/>
            </a:xfrm>
          </p:grpSpPr>
          <p:pic>
            <p:nvPicPr>
              <p:cNvPr id="48" name="Gráfico 47">
                <a:extLst>
                  <a:ext uri="{FF2B5EF4-FFF2-40B4-BE49-F238E27FC236}">
                    <a16:creationId xmlns:a16="http://schemas.microsoft.com/office/drawing/2014/main" id="{4F3BA9AC-063F-4E98-A551-1DB0BED1839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p:blipFill>
            <p:spPr>
              <a:xfrm>
                <a:off x="4857749" y="1614134"/>
                <a:ext cx="2476503" cy="979801"/>
              </a:xfrm>
              <a:prstGeom prst="rect">
                <a:avLst/>
              </a:prstGeom>
            </p:spPr>
          </p:pic>
          <p:sp>
            <p:nvSpPr>
              <p:cNvPr id="49" name="CaixaDeTexto 48">
                <a:extLst>
                  <a:ext uri="{FF2B5EF4-FFF2-40B4-BE49-F238E27FC236}">
                    <a16:creationId xmlns:a16="http://schemas.microsoft.com/office/drawing/2014/main" id="{EEC9F6B6-D33B-455E-81E2-C288431B5043}"/>
                  </a:ext>
                </a:extLst>
              </p:cNvPr>
              <p:cNvSpPr txBox="1"/>
              <p:nvPr/>
            </p:nvSpPr>
            <p:spPr>
              <a:xfrm>
                <a:off x="5062330" y="1919368"/>
                <a:ext cx="2067340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pt-BR" b="1" i="0" dirty="0">
                    <a:solidFill>
                      <a:srgbClr val="3E7998"/>
                    </a:solidFill>
                    <a:effectLst/>
                    <a:latin typeface="Calibri" panose="020F0502020204030204" pitchFamily="34" charset="0"/>
                  </a:rPr>
                  <a:t>Hypera</a:t>
                </a:r>
                <a:endParaRPr lang="pt-BR" b="1" dirty="0">
                  <a:solidFill>
                    <a:srgbClr val="3E7998"/>
                  </a:solidFill>
                </a:endParaRPr>
              </a:p>
            </p:txBody>
          </p:sp>
        </p:grpSp>
      </p:grpSp>
      <p:sp>
        <p:nvSpPr>
          <p:cNvPr id="59" name="CaixaDeTexto 58">
            <a:extLst>
              <a:ext uri="{FF2B5EF4-FFF2-40B4-BE49-F238E27FC236}">
                <a16:creationId xmlns:a16="http://schemas.microsoft.com/office/drawing/2014/main" id="{427770F7-7EB7-4C2F-84E5-D06F64E47E94}"/>
              </a:ext>
            </a:extLst>
          </p:cNvPr>
          <p:cNvSpPr txBox="1"/>
          <p:nvPr/>
        </p:nvSpPr>
        <p:spPr>
          <a:xfrm>
            <a:off x="10069780" y="6667701"/>
            <a:ext cx="2198038" cy="2308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pt-BR" sz="900" b="1" dirty="0">
                <a:solidFill>
                  <a:schemeClr val="bg1"/>
                </a:solidFill>
                <a:effectLst/>
                <a:ea typeface="Arial" charset="0"/>
                <a:cs typeface="Arial" charset="0"/>
              </a:rPr>
              <a:t>©2021 ICTS. Todos os direitos reservados.</a:t>
            </a:r>
          </a:p>
        </p:txBody>
      </p:sp>
    </p:spTree>
    <p:extLst>
      <p:ext uri="{BB962C8B-B14F-4D97-AF65-F5344CB8AC3E}">
        <p14:creationId xmlns:p14="http://schemas.microsoft.com/office/powerpoint/2010/main" val="197463556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" name="Imagem 68">
            <a:extLst>
              <a:ext uri="{FF2B5EF4-FFF2-40B4-BE49-F238E27FC236}">
                <a16:creationId xmlns:a16="http://schemas.microsoft.com/office/drawing/2014/main" id="{B81D6855-744B-4AA7-8EFF-6BE0BB13E70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71" name="Agrupar 70">
            <a:extLst>
              <a:ext uri="{FF2B5EF4-FFF2-40B4-BE49-F238E27FC236}">
                <a16:creationId xmlns:a16="http://schemas.microsoft.com/office/drawing/2014/main" id="{C43DEAC1-7CD6-4C5A-892C-C8031A629ED4}"/>
              </a:ext>
            </a:extLst>
          </p:cNvPr>
          <p:cNvGrpSpPr/>
          <p:nvPr/>
        </p:nvGrpSpPr>
        <p:grpSpPr>
          <a:xfrm>
            <a:off x="283686" y="-5904"/>
            <a:ext cx="11610111" cy="1493718"/>
            <a:chOff x="283686" y="-5904"/>
            <a:chExt cx="11610111" cy="1493718"/>
          </a:xfrm>
        </p:grpSpPr>
        <p:pic>
          <p:nvPicPr>
            <p:cNvPr id="73" name="Imagem 72">
              <a:extLst>
                <a:ext uri="{FF2B5EF4-FFF2-40B4-BE49-F238E27FC236}">
                  <a16:creationId xmlns:a16="http://schemas.microsoft.com/office/drawing/2014/main" id="{ABD8B5F2-B66C-4291-BF34-B7D7F38B32F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colorTemperature colorTemp="3820"/>
                      </a14:imgEffect>
                      <a14:imgEffect>
                        <a14:saturation sat="0"/>
                      </a14:imgEffect>
                      <a14:imgEffect>
                        <a14:brightnessContrast bright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77350" b="634"/>
            <a:stretch/>
          </p:blipFill>
          <p:spPr>
            <a:xfrm>
              <a:off x="298200" y="-5904"/>
              <a:ext cx="11595597" cy="1487144"/>
            </a:xfrm>
            <a:prstGeom prst="rect">
              <a:avLst/>
            </a:prstGeom>
          </p:spPr>
        </p:pic>
        <p:pic>
          <p:nvPicPr>
            <p:cNvPr id="74" name="Imagem 73">
              <a:extLst>
                <a:ext uri="{FF2B5EF4-FFF2-40B4-BE49-F238E27FC236}">
                  <a16:creationId xmlns:a16="http://schemas.microsoft.com/office/drawing/2014/main" id="{6D2678C7-5FF5-4570-995C-C20AE69E9C7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colorTemperature colorTemp="3820"/>
                      </a14:imgEffect>
                      <a14:imgEffect>
                        <a14:saturation sat="0"/>
                      </a14:imgEffect>
                      <a14:imgEffect>
                        <a14:brightnessContrast bright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77350" b="634"/>
            <a:stretch/>
          </p:blipFill>
          <p:spPr>
            <a:xfrm>
              <a:off x="283686" y="670"/>
              <a:ext cx="11595597" cy="1487144"/>
            </a:xfrm>
            <a:prstGeom prst="rect">
              <a:avLst/>
            </a:prstGeom>
          </p:spPr>
        </p:pic>
      </p:grpSp>
      <p:sp>
        <p:nvSpPr>
          <p:cNvPr id="3" name="Retângulo 2">
            <a:extLst>
              <a:ext uri="{FF2B5EF4-FFF2-40B4-BE49-F238E27FC236}">
                <a16:creationId xmlns:a16="http://schemas.microsoft.com/office/drawing/2014/main" id="{73C8A3D7-1BE5-42A9-BE0B-1BF4DAB00CBD}"/>
              </a:ext>
            </a:extLst>
          </p:cNvPr>
          <p:cNvSpPr/>
          <p:nvPr/>
        </p:nvSpPr>
        <p:spPr>
          <a:xfrm>
            <a:off x="2279973" y="123776"/>
            <a:ext cx="7633832" cy="9310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90000"/>
              </a:lnSpc>
              <a:spcAft>
                <a:spcPts val="600"/>
              </a:spcAft>
            </a:pPr>
            <a:r>
              <a:rPr lang="pt-BR" sz="3500" dirty="0">
                <a:solidFill>
                  <a:srgbClr val="3E7998"/>
                </a:solidFill>
                <a:latin typeface="Lato Black" panose="020F0A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Clientes</a:t>
            </a:r>
          </a:p>
          <a:p>
            <a:pPr algn="ctr">
              <a:lnSpc>
                <a:spcPct val="90000"/>
              </a:lnSpc>
              <a:spcAft>
                <a:spcPts val="600"/>
              </a:spcAft>
            </a:pPr>
            <a:r>
              <a:rPr lang="pt-BR" sz="2000" dirty="0">
                <a:solidFill>
                  <a:srgbClr val="3E7998"/>
                </a:solidFill>
              </a:rPr>
              <a:t>Serviços financeiros</a:t>
            </a:r>
          </a:p>
        </p:txBody>
      </p:sp>
      <p:grpSp>
        <p:nvGrpSpPr>
          <p:cNvPr id="42" name="Agrupar 41">
            <a:extLst>
              <a:ext uri="{FF2B5EF4-FFF2-40B4-BE49-F238E27FC236}">
                <a16:creationId xmlns:a16="http://schemas.microsoft.com/office/drawing/2014/main" id="{FF0D7CC9-8636-42C7-ADD7-4746694135E1}"/>
              </a:ext>
            </a:extLst>
          </p:cNvPr>
          <p:cNvGrpSpPr/>
          <p:nvPr/>
        </p:nvGrpSpPr>
        <p:grpSpPr>
          <a:xfrm>
            <a:off x="991014" y="1614132"/>
            <a:ext cx="10209973" cy="999526"/>
            <a:chOff x="991014" y="1614132"/>
            <a:chExt cx="10209973" cy="999526"/>
          </a:xfrm>
        </p:grpSpPr>
        <p:grpSp>
          <p:nvGrpSpPr>
            <p:cNvPr id="31" name="Agrupar 30">
              <a:extLst>
                <a:ext uri="{FF2B5EF4-FFF2-40B4-BE49-F238E27FC236}">
                  <a16:creationId xmlns:a16="http://schemas.microsoft.com/office/drawing/2014/main" id="{415DE182-204A-49C6-918F-F52B9802FB96}"/>
                </a:ext>
              </a:extLst>
            </p:cNvPr>
            <p:cNvGrpSpPr/>
            <p:nvPr/>
          </p:nvGrpSpPr>
          <p:grpSpPr>
            <a:xfrm>
              <a:off x="3568837" y="1627282"/>
              <a:ext cx="2476503" cy="979801"/>
              <a:chOff x="4857749" y="1614134"/>
              <a:chExt cx="2476503" cy="979801"/>
            </a:xfrm>
          </p:grpSpPr>
          <p:pic>
            <p:nvPicPr>
              <p:cNvPr id="30" name="Gráfico 29">
                <a:extLst>
                  <a:ext uri="{FF2B5EF4-FFF2-40B4-BE49-F238E27FC236}">
                    <a16:creationId xmlns:a16="http://schemas.microsoft.com/office/drawing/2014/main" id="{5A9FE972-51B5-47BA-8C70-59A17F4821B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p:blipFill>
            <p:spPr>
              <a:xfrm>
                <a:off x="4857749" y="1614134"/>
                <a:ext cx="2476503" cy="979801"/>
              </a:xfrm>
              <a:prstGeom prst="rect">
                <a:avLst/>
              </a:prstGeom>
            </p:spPr>
          </p:pic>
          <p:sp>
            <p:nvSpPr>
              <p:cNvPr id="21" name="CaixaDeTexto 20">
                <a:extLst>
                  <a:ext uri="{FF2B5EF4-FFF2-40B4-BE49-F238E27FC236}">
                    <a16:creationId xmlns:a16="http://schemas.microsoft.com/office/drawing/2014/main" id="{8DF7E837-8669-42AB-9F6E-9E92742034E6}"/>
                  </a:ext>
                </a:extLst>
              </p:cNvPr>
              <p:cNvSpPr txBox="1"/>
              <p:nvPr/>
            </p:nvSpPr>
            <p:spPr>
              <a:xfrm>
                <a:off x="5062330" y="1919368"/>
                <a:ext cx="2067340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pt-BR" b="1" i="0" dirty="0">
                    <a:solidFill>
                      <a:srgbClr val="3E7998"/>
                    </a:solidFill>
                    <a:effectLst/>
                    <a:latin typeface="Calibri" panose="020F0502020204030204" pitchFamily="34" charset="0"/>
                  </a:rPr>
                  <a:t>BNDES</a:t>
                </a:r>
                <a:endParaRPr lang="pt-BR" b="1" dirty="0">
                  <a:solidFill>
                    <a:srgbClr val="3E7998"/>
                  </a:solidFill>
                </a:endParaRPr>
              </a:p>
            </p:txBody>
          </p:sp>
        </p:grpSp>
        <p:grpSp>
          <p:nvGrpSpPr>
            <p:cNvPr id="32" name="Agrupar 31">
              <a:extLst>
                <a:ext uri="{FF2B5EF4-FFF2-40B4-BE49-F238E27FC236}">
                  <a16:creationId xmlns:a16="http://schemas.microsoft.com/office/drawing/2014/main" id="{C00C5FF7-D974-4972-9B53-C075347A9289}"/>
                </a:ext>
              </a:extLst>
            </p:cNvPr>
            <p:cNvGrpSpPr/>
            <p:nvPr/>
          </p:nvGrpSpPr>
          <p:grpSpPr>
            <a:xfrm>
              <a:off x="991014" y="1620707"/>
              <a:ext cx="2476503" cy="979801"/>
              <a:chOff x="4857749" y="1614134"/>
              <a:chExt cx="2476503" cy="979801"/>
            </a:xfrm>
          </p:grpSpPr>
          <p:pic>
            <p:nvPicPr>
              <p:cNvPr id="33" name="Gráfico 32">
                <a:extLst>
                  <a:ext uri="{FF2B5EF4-FFF2-40B4-BE49-F238E27FC236}">
                    <a16:creationId xmlns:a16="http://schemas.microsoft.com/office/drawing/2014/main" id="{E21FD2CD-44DC-471D-A468-2BD096ED00F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p:blipFill>
            <p:spPr>
              <a:xfrm>
                <a:off x="4857749" y="1614134"/>
                <a:ext cx="2476503" cy="979801"/>
              </a:xfrm>
              <a:prstGeom prst="rect">
                <a:avLst/>
              </a:prstGeom>
            </p:spPr>
          </p:pic>
          <p:sp>
            <p:nvSpPr>
              <p:cNvPr id="34" name="CaixaDeTexto 33">
                <a:extLst>
                  <a:ext uri="{FF2B5EF4-FFF2-40B4-BE49-F238E27FC236}">
                    <a16:creationId xmlns:a16="http://schemas.microsoft.com/office/drawing/2014/main" id="{69872F88-5722-4917-9705-68B3972E1D56}"/>
                  </a:ext>
                </a:extLst>
              </p:cNvPr>
              <p:cNvSpPr txBox="1"/>
              <p:nvPr/>
            </p:nvSpPr>
            <p:spPr>
              <a:xfrm>
                <a:off x="5062330" y="1919368"/>
                <a:ext cx="2067340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pt-BR" b="1" i="0" dirty="0">
                    <a:solidFill>
                      <a:srgbClr val="3E7998"/>
                    </a:solidFill>
                    <a:effectLst/>
                    <a:latin typeface="Calibri" panose="020F0502020204030204" pitchFamily="34" charset="0"/>
                  </a:rPr>
                  <a:t>Itaú</a:t>
                </a:r>
                <a:endParaRPr lang="pt-BR" b="1" dirty="0">
                  <a:solidFill>
                    <a:srgbClr val="3E7998"/>
                  </a:solidFill>
                </a:endParaRPr>
              </a:p>
            </p:txBody>
          </p:sp>
        </p:grpSp>
        <p:grpSp>
          <p:nvGrpSpPr>
            <p:cNvPr id="35" name="Agrupar 34">
              <a:extLst>
                <a:ext uri="{FF2B5EF4-FFF2-40B4-BE49-F238E27FC236}">
                  <a16:creationId xmlns:a16="http://schemas.microsoft.com/office/drawing/2014/main" id="{149E13CE-659F-43E7-AB3B-43609D09FEEA}"/>
                </a:ext>
              </a:extLst>
            </p:cNvPr>
            <p:cNvGrpSpPr/>
            <p:nvPr/>
          </p:nvGrpSpPr>
          <p:grpSpPr>
            <a:xfrm>
              <a:off x="6146660" y="1614132"/>
              <a:ext cx="2476503" cy="979801"/>
              <a:chOff x="4857749" y="1614134"/>
              <a:chExt cx="2476503" cy="979801"/>
            </a:xfrm>
          </p:grpSpPr>
          <p:pic>
            <p:nvPicPr>
              <p:cNvPr id="36" name="Gráfico 35">
                <a:extLst>
                  <a:ext uri="{FF2B5EF4-FFF2-40B4-BE49-F238E27FC236}">
                    <a16:creationId xmlns:a16="http://schemas.microsoft.com/office/drawing/2014/main" id="{BC85BAD6-1D5A-4D7D-AD5A-8C575F1AE9C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p:blipFill>
            <p:spPr>
              <a:xfrm>
                <a:off x="4857749" y="1614134"/>
                <a:ext cx="2476503" cy="979801"/>
              </a:xfrm>
              <a:prstGeom prst="rect">
                <a:avLst/>
              </a:prstGeom>
            </p:spPr>
          </p:pic>
          <p:sp>
            <p:nvSpPr>
              <p:cNvPr id="37" name="CaixaDeTexto 36">
                <a:extLst>
                  <a:ext uri="{FF2B5EF4-FFF2-40B4-BE49-F238E27FC236}">
                    <a16:creationId xmlns:a16="http://schemas.microsoft.com/office/drawing/2014/main" id="{915E559F-8388-4A38-9E87-BB272B33E386}"/>
                  </a:ext>
                </a:extLst>
              </p:cNvPr>
              <p:cNvSpPr txBox="1"/>
              <p:nvPr/>
            </p:nvSpPr>
            <p:spPr>
              <a:xfrm>
                <a:off x="5062330" y="1919368"/>
                <a:ext cx="2067340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pt-BR" b="1" i="0" dirty="0">
                    <a:solidFill>
                      <a:srgbClr val="3E7998"/>
                    </a:solidFill>
                    <a:effectLst/>
                    <a:latin typeface="Calibri" panose="020F0502020204030204" pitchFamily="34" charset="0"/>
                  </a:rPr>
                  <a:t>Banco do Brasil</a:t>
                </a:r>
                <a:endParaRPr lang="pt-BR" b="1" dirty="0">
                  <a:solidFill>
                    <a:srgbClr val="3E7998"/>
                  </a:solidFill>
                </a:endParaRPr>
              </a:p>
            </p:txBody>
          </p:sp>
        </p:grpSp>
        <p:grpSp>
          <p:nvGrpSpPr>
            <p:cNvPr id="38" name="Agrupar 37">
              <a:extLst>
                <a:ext uri="{FF2B5EF4-FFF2-40B4-BE49-F238E27FC236}">
                  <a16:creationId xmlns:a16="http://schemas.microsoft.com/office/drawing/2014/main" id="{6A49FF7E-4C02-41CA-B502-9BC9FB157431}"/>
                </a:ext>
              </a:extLst>
            </p:cNvPr>
            <p:cNvGrpSpPr/>
            <p:nvPr/>
          </p:nvGrpSpPr>
          <p:grpSpPr>
            <a:xfrm>
              <a:off x="8724484" y="1633857"/>
              <a:ext cx="2476503" cy="979801"/>
              <a:chOff x="4857749" y="1614134"/>
              <a:chExt cx="2476503" cy="979801"/>
            </a:xfrm>
          </p:grpSpPr>
          <p:pic>
            <p:nvPicPr>
              <p:cNvPr id="39" name="Gráfico 38">
                <a:extLst>
                  <a:ext uri="{FF2B5EF4-FFF2-40B4-BE49-F238E27FC236}">
                    <a16:creationId xmlns:a16="http://schemas.microsoft.com/office/drawing/2014/main" id="{7168F215-63CE-4090-958A-D6F298E9A59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p:blipFill>
            <p:spPr>
              <a:xfrm>
                <a:off x="4857749" y="1614134"/>
                <a:ext cx="2476503" cy="979801"/>
              </a:xfrm>
              <a:prstGeom prst="rect">
                <a:avLst/>
              </a:prstGeom>
            </p:spPr>
          </p:pic>
          <p:sp>
            <p:nvSpPr>
              <p:cNvPr id="40" name="CaixaDeTexto 39">
                <a:extLst>
                  <a:ext uri="{FF2B5EF4-FFF2-40B4-BE49-F238E27FC236}">
                    <a16:creationId xmlns:a16="http://schemas.microsoft.com/office/drawing/2014/main" id="{6C6BE68D-5686-4917-A02A-C6BC89E63A2C}"/>
                  </a:ext>
                </a:extLst>
              </p:cNvPr>
              <p:cNvSpPr txBox="1"/>
              <p:nvPr/>
            </p:nvSpPr>
            <p:spPr>
              <a:xfrm>
                <a:off x="5062330" y="1919368"/>
                <a:ext cx="2067340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pt-BR" b="1" i="0" dirty="0">
                    <a:solidFill>
                      <a:srgbClr val="3E7998"/>
                    </a:solidFill>
                    <a:effectLst/>
                    <a:latin typeface="Calibri" panose="020F0502020204030204" pitchFamily="34" charset="0"/>
                  </a:rPr>
                  <a:t>Banco Inter</a:t>
                </a:r>
                <a:endParaRPr lang="pt-BR" b="1" dirty="0">
                  <a:solidFill>
                    <a:srgbClr val="3E7998"/>
                  </a:solidFill>
                </a:endParaRPr>
              </a:p>
            </p:txBody>
          </p:sp>
        </p:grpSp>
      </p:grpSp>
      <p:grpSp>
        <p:nvGrpSpPr>
          <p:cNvPr id="43" name="Agrupar 42">
            <a:extLst>
              <a:ext uri="{FF2B5EF4-FFF2-40B4-BE49-F238E27FC236}">
                <a16:creationId xmlns:a16="http://schemas.microsoft.com/office/drawing/2014/main" id="{0EF55D30-2BF6-441C-AD63-DF8395635895}"/>
              </a:ext>
            </a:extLst>
          </p:cNvPr>
          <p:cNvGrpSpPr/>
          <p:nvPr/>
        </p:nvGrpSpPr>
        <p:grpSpPr>
          <a:xfrm>
            <a:off x="991014" y="2593932"/>
            <a:ext cx="10209973" cy="999526"/>
            <a:chOff x="991014" y="1614132"/>
            <a:chExt cx="10209973" cy="999526"/>
          </a:xfrm>
        </p:grpSpPr>
        <p:grpSp>
          <p:nvGrpSpPr>
            <p:cNvPr id="44" name="Agrupar 43">
              <a:extLst>
                <a:ext uri="{FF2B5EF4-FFF2-40B4-BE49-F238E27FC236}">
                  <a16:creationId xmlns:a16="http://schemas.microsoft.com/office/drawing/2014/main" id="{8527CEB4-BB3D-4CE4-B1DD-A70BA4102CDB}"/>
                </a:ext>
              </a:extLst>
            </p:cNvPr>
            <p:cNvGrpSpPr/>
            <p:nvPr/>
          </p:nvGrpSpPr>
          <p:grpSpPr>
            <a:xfrm>
              <a:off x="3568837" y="1627282"/>
              <a:ext cx="2476503" cy="979801"/>
              <a:chOff x="4857749" y="1614134"/>
              <a:chExt cx="2476503" cy="979801"/>
            </a:xfrm>
          </p:grpSpPr>
          <p:pic>
            <p:nvPicPr>
              <p:cNvPr id="54" name="Gráfico 53">
                <a:extLst>
                  <a:ext uri="{FF2B5EF4-FFF2-40B4-BE49-F238E27FC236}">
                    <a16:creationId xmlns:a16="http://schemas.microsoft.com/office/drawing/2014/main" id="{4764B63D-4D35-4D8E-98CD-8F176508E79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p:blipFill>
            <p:spPr>
              <a:xfrm>
                <a:off x="4857749" y="1614134"/>
                <a:ext cx="2476503" cy="979801"/>
              </a:xfrm>
              <a:prstGeom prst="rect">
                <a:avLst/>
              </a:prstGeom>
            </p:spPr>
          </p:pic>
          <p:sp>
            <p:nvSpPr>
              <p:cNvPr id="55" name="CaixaDeTexto 54">
                <a:extLst>
                  <a:ext uri="{FF2B5EF4-FFF2-40B4-BE49-F238E27FC236}">
                    <a16:creationId xmlns:a16="http://schemas.microsoft.com/office/drawing/2014/main" id="{131740C0-0B7B-45D4-996D-4EA657A0BB07}"/>
                  </a:ext>
                </a:extLst>
              </p:cNvPr>
              <p:cNvSpPr txBox="1"/>
              <p:nvPr/>
            </p:nvSpPr>
            <p:spPr>
              <a:xfrm>
                <a:off x="5062330" y="1919368"/>
                <a:ext cx="2067340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pt-BR" b="1" i="0" dirty="0">
                    <a:solidFill>
                      <a:srgbClr val="3E7998"/>
                    </a:solidFill>
                    <a:effectLst/>
                    <a:latin typeface="Calibri" panose="020F0502020204030204" pitchFamily="34" charset="0"/>
                  </a:rPr>
                  <a:t>Banco Neon</a:t>
                </a:r>
                <a:endParaRPr lang="pt-BR" b="1" dirty="0">
                  <a:solidFill>
                    <a:srgbClr val="3E7998"/>
                  </a:solidFill>
                </a:endParaRPr>
              </a:p>
            </p:txBody>
          </p:sp>
        </p:grpSp>
        <p:grpSp>
          <p:nvGrpSpPr>
            <p:cNvPr id="45" name="Agrupar 44">
              <a:extLst>
                <a:ext uri="{FF2B5EF4-FFF2-40B4-BE49-F238E27FC236}">
                  <a16:creationId xmlns:a16="http://schemas.microsoft.com/office/drawing/2014/main" id="{AA82DE16-D369-4101-8667-BD6BC0D57B8F}"/>
                </a:ext>
              </a:extLst>
            </p:cNvPr>
            <p:cNvGrpSpPr/>
            <p:nvPr/>
          </p:nvGrpSpPr>
          <p:grpSpPr>
            <a:xfrm>
              <a:off x="991014" y="1620707"/>
              <a:ext cx="2476503" cy="979801"/>
              <a:chOff x="4857749" y="1614134"/>
              <a:chExt cx="2476503" cy="979801"/>
            </a:xfrm>
          </p:grpSpPr>
          <p:pic>
            <p:nvPicPr>
              <p:cNvPr id="52" name="Gráfico 51">
                <a:extLst>
                  <a:ext uri="{FF2B5EF4-FFF2-40B4-BE49-F238E27FC236}">
                    <a16:creationId xmlns:a16="http://schemas.microsoft.com/office/drawing/2014/main" id="{71891EBD-2485-4CD9-A7B7-02C525AD43E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p:blipFill>
            <p:spPr>
              <a:xfrm>
                <a:off x="4857749" y="1614134"/>
                <a:ext cx="2476503" cy="979801"/>
              </a:xfrm>
              <a:prstGeom prst="rect">
                <a:avLst/>
              </a:prstGeom>
            </p:spPr>
          </p:pic>
          <p:sp>
            <p:nvSpPr>
              <p:cNvPr id="53" name="CaixaDeTexto 52">
                <a:extLst>
                  <a:ext uri="{FF2B5EF4-FFF2-40B4-BE49-F238E27FC236}">
                    <a16:creationId xmlns:a16="http://schemas.microsoft.com/office/drawing/2014/main" id="{9C16A8E4-049D-4F7C-B6DE-263A4C692BFA}"/>
                  </a:ext>
                </a:extLst>
              </p:cNvPr>
              <p:cNvSpPr txBox="1"/>
              <p:nvPr/>
            </p:nvSpPr>
            <p:spPr>
              <a:xfrm>
                <a:off x="5062330" y="1919368"/>
                <a:ext cx="2067340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pt-BR" b="1" i="0" dirty="0">
                    <a:solidFill>
                      <a:srgbClr val="3E7998"/>
                    </a:solidFill>
                    <a:effectLst/>
                    <a:latin typeface="Calibri" panose="020F0502020204030204" pitchFamily="34" charset="0"/>
                  </a:rPr>
                  <a:t>Nubank</a:t>
                </a:r>
                <a:endParaRPr lang="pt-BR" b="1" dirty="0">
                  <a:solidFill>
                    <a:srgbClr val="3E7998"/>
                  </a:solidFill>
                </a:endParaRPr>
              </a:p>
            </p:txBody>
          </p:sp>
        </p:grpSp>
        <p:grpSp>
          <p:nvGrpSpPr>
            <p:cNvPr id="46" name="Agrupar 45">
              <a:extLst>
                <a:ext uri="{FF2B5EF4-FFF2-40B4-BE49-F238E27FC236}">
                  <a16:creationId xmlns:a16="http://schemas.microsoft.com/office/drawing/2014/main" id="{780E89CE-7D7C-4766-8BA5-6DE26E543825}"/>
                </a:ext>
              </a:extLst>
            </p:cNvPr>
            <p:cNvGrpSpPr/>
            <p:nvPr/>
          </p:nvGrpSpPr>
          <p:grpSpPr>
            <a:xfrm>
              <a:off x="6146660" y="1614132"/>
              <a:ext cx="2476503" cy="979801"/>
              <a:chOff x="4857749" y="1614134"/>
              <a:chExt cx="2476503" cy="979801"/>
            </a:xfrm>
          </p:grpSpPr>
          <p:pic>
            <p:nvPicPr>
              <p:cNvPr id="50" name="Gráfico 49">
                <a:extLst>
                  <a:ext uri="{FF2B5EF4-FFF2-40B4-BE49-F238E27FC236}">
                    <a16:creationId xmlns:a16="http://schemas.microsoft.com/office/drawing/2014/main" id="{F7E3B5F0-7F07-4C61-B79F-AE6E677FD4A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p:blipFill>
            <p:spPr>
              <a:xfrm>
                <a:off x="4857749" y="1614134"/>
                <a:ext cx="2476503" cy="979801"/>
              </a:xfrm>
              <a:prstGeom prst="rect">
                <a:avLst/>
              </a:prstGeom>
            </p:spPr>
          </p:pic>
          <p:sp>
            <p:nvSpPr>
              <p:cNvPr id="51" name="CaixaDeTexto 50">
                <a:extLst>
                  <a:ext uri="{FF2B5EF4-FFF2-40B4-BE49-F238E27FC236}">
                    <a16:creationId xmlns:a16="http://schemas.microsoft.com/office/drawing/2014/main" id="{A2D2290F-2D39-40A1-8D64-A9CA5B044394}"/>
                  </a:ext>
                </a:extLst>
              </p:cNvPr>
              <p:cNvSpPr txBox="1"/>
              <p:nvPr/>
            </p:nvSpPr>
            <p:spPr>
              <a:xfrm>
                <a:off x="5062330" y="1919368"/>
                <a:ext cx="2067340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pt-BR" b="1" dirty="0">
                    <a:solidFill>
                      <a:srgbClr val="3E7998"/>
                    </a:solidFill>
                    <a:latin typeface="Calibri" panose="020F0502020204030204" pitchFamily="34" charset="0"/>
                  </a:rPr>
                  <a:t>Banco Original</a:t>
                </a:r>
                <a:endParaRPr lang="pt-BR" b="1" dirty="0">
                  <a:solidFill>
                    <a:srgbClr val="3E7998"/>
                  </a:solidFill>
                </a:endParaRPr>
              </a:p>
            </p:txBody>
          </p:sp>
        </p:grpSp>
        <p:grpSp>
          <p:nvGrpSpPr>
            <p:cNvPr id="47" name="Agrupar 46">
              <a:extLst>
                <a:ext uri="{FF2B5EF4-FFF2-40B4-BE49-F238E27FC236}">
                  <a16:creationId xmlns:a16="http://schemas.microsoft.com/office/drawing/2014/main" id="{A24C39B3-CA95-4843-8EE3-80B8EC166E0E}"/>
                </a:ext>
              </a:extLst>
            </p:cNvPr>
            <p:cNvGrpSpPr/>
            <p:nvPr/>
          </p:nvGrpSpPr>
          <p:grpSpPr>
            <a:xfrm>
              <a:off x="8724484" y="1633857"/>
              <a:ext cx="2476503" cy="979801"/>
              <a:chOff x="4857749" y="1614134"/>
              <a:chExt cx="2476503" cy="979801"/>
            </a:xfrm>
          </p:grpSpPr>
          <p:pic>
            <p:nvPicPr>
              <p:cNvPr id="48" name="Gráfico 47">
                <a:extLst>
                  <a:ext uri="{FF2B5EF4-FFF2-40B4-BE49-F238E27FC236}">
                    <a16:creationId xmlns:a16="http://schemas.microsoft.com/office/drawing/2014/main" id="{4F3BA9AC-063F-4E98-A551-1DB0BED1839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p:blipFill>
            <p:spPr>
              <a:xfrm>
                <a:off x="4857749" y="1614134"/>
                <a:ext cx="2476503" cy="979801"/>
              </a:xfrm>
              <a:prstGeom prst="rect">
                <a:avLst/>
              </a:prstGeom>
            </p:spPr>
          </p:pic>
          <p:sp>
            <p:nvSpPr>
              <p:cNvPr id="49" name="CaixaDeTexto 48">
                <a:extLst>
                  <a:ext uri="{FF2B5EF4-FFF2-40B4-BE49-F238E27FC236}">
                    <a16:creationId xmlns:a16="http://schemas.microsoft.com/office/drawing/2014/main" id="{EEC9F6B6-D33B-455E-81E2-C288431B5043}"/>
                  </a:ext>
                </a:extLst>
              </p:cNvPr>
              <p:cNvSpPr txBox="1"/>
              <p:nvPr/>
            </p:nvSpPr>
            <p:spPr>
              <a:xfrm>
                <a:off x="5062330" y="1919368"/>
                <a:ext cx="2067340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pt-BR" b="1" i="0" dirty="0">
                    <a:solidFill>
                      <a:srgbClr val="3E7998"/>
                    </a:solidFill>
                    <a:effectLst/>
                    <a:latin typeface="Calibri" panose="020F0502020204030204" pitchFamily="34" charset="0"/>
                  </a:rPr>
                  <a:t>Safra</a:t>
                </a:r>
                <a:endParaRPr lang="pt-BR" b="1" dirty="0">
                  <a:solidFill>
                    <a:srgbClr val="3E7998"/>
                  </a:solidFill>
                </a:endParaRPr>
              </a:p>
            </p:txBody>
          </p:sp>
        </p:grpSp>
      </p:grpSp>
      <p:grpSp>
        <p:nvGrpSpPr>
          <p:cNvPr id="56" name="Agrupar 55">
            <a:extLst>
              <a:ext uri="{FF2B5EF4-FFF2-40B4-BE49-F238E27FC236}">
                <a16:creationId xmlns:a16="http://schemas.microsoft.com/office/drawing/2014/main" id="{A457AE5D-8F14-4C44-BFAE-133F80319DAF}"/>
              </a:ext>
            </a:extLst>
          </p:cNvPr>
          <p:cNvGrpSpPr/>
          <p:nvPr/>
        </p:nvGrpSpPr>
        <p:grpSpPr>
          <a:xfrm>
            <a:off x="991014" y="3595274"/>
            <a:ext cx="10209973" cy="999526"/>
            <a:chOff x="991014" y="1614132"/>
            <a:chExt cx="10209973" cy="999526"/>
          </a:xfrm>
        </p:grpSpPr>
        <p:grpSp>
          <p:nvGrpSpPr>
            <p:cNvPr id="57" name="Agrupar 56">
              <a:extLst>
                <a:ext uri="{FF2B5EF4-FFF2-40B4-BE49-F238E27FC236}">
                  <a16:creationId xmlns:a16="http://schemas.microsoft.com/office/drawing/2014/main" id="{BD2A7B28-636B-4D27-9B65-DCCE421A7ECB}"/>
                </a:ext>
              </a:extLst>
            </p:cNvPr>
            <p:cNvGrpSpPr/>
            <p:nvPr/>
          </p:nvGrpSpPr>
          <p:grpSpPr>
            <a:xfrm>
              <a:off x="3568837" y="1627282"/>
              <a:ext cx="2476503" cy="979801"/>
              <a:chOff x="4857749" y="1614134"/>
              <a:chExt cx="2476503" cy="979801"/>
            </a:xfrm>
          </p:grpSpPr>
          <p:pic>
            <p:nvPicPr>
              <p:cNvPr id="67" name="Gráfico 66">
                <a:extLst>
                  <a:ext uri="{FF2B5EF4-FFF2-40B4-BE49-F238E27FC236}">
                    <a16:creationId xmlns:a16="http://schemas.microsoft.com/office/drawing/2014/main" id="{C4464858-B38E-4661-87B1-6D543AD60A9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p:blipFill>
            <p:spPr>
              <a:xfrm>
                <a:off x="4857749" y="1614134"/>
                <a:ext cx="2476503" cy="979801"/>
              </a:xfrm>
              <a:prstGeom prst="rect">
                <a:avLst/>
              </a:prstGeom>
            </p:spPr>
          </p:pic>
          <p:sp>
            <p:nvSpPr>
              <p:cNvPr id="68" name="CaixaDeTexto 67">
                <a:extLst>
                  <a:ext uri="{FF2B5EF4-FFF2-40B4-BE49-F238E27FC236}">
                    <a16:creationId xmlns:a16="http://schemas.microsoft.com/office/drawing/2014/main" id="{EC678D21-A002-4B87-ADC9-8AD22CE2CA50}"/>
                  </a:ext>
                </a:extLst>
              </p:cNvPr>
              <p:cNvSpPr txBox="1"/>
              <p:nvPr/>
            </p:nvSpPr>
            <p:spPr>
              <a:xfrm>
                <a:off x="5062330" y="1919368"/>
                <a:ext cx="2067340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pt-BR" b="1" i="0" dirty="0">
                    <a:solidFill>
                      <a:srgbClr val="3E7998"/>
                    </a:solidFill>
                    <a:effectLst/>
                    <a:latin typeface="Calibri" panose="020F0502020204030204" pitchFamily="34" charset="0"/>
                  </a:rPr>
                  <a:t>Rabobank</a:t>
                </a:r>
                <a:endParaRPr lang="pt-BR" b="1" dirty="0">
                  <a:solidFill>
                    <a:srgbClr val="3E7998"/>
                  </a:solidFill>
                </a:endParaRPr>
              </a:p>
            </p:txBody>
          </p:sp>
        </p:grpSp>
        <p:grpSp>
          <p:nvGrpSpPr>
            <p:cNvPr id="58" name="Agrupar 57">
              <a:extLst>
                <a:ext uri="{FF2B5EF4-FFF2-40B4-BE49-F238E27FC236}">
                  <a16:creationId xmlns:a16="http://schemas.microsoft.com/office/drawing/2014/main" id="{4252239B-42D5-4B60-9258-C155FD2BF515}"/>
                </a:ext>
              </a:extLst>
            </p:cNvPr>
            <p:cNvGrpSpPr/>
            <p:nvPr/>
          </p:nvGrpSpPr>
          <p:grpSpPr>
            <a:xfrm>
              <a:off x="991014" y="1620707"/>
              <a:ext cx="2476503" cy="979801"/>
              <a:chOff x="4857749" y="1614134"/>
              <a:chExt cx="2476503" cy="979801"/>
            </a:xfrm>
          </p:grpSpPr>
          <p:pic>
            <p:nvPicPr>
              <p:cNvPr id="65" name="Gráfico 64">
                <a:extLst>
                  <a:ext uri="{FF2B5EF4-FFF2-40B4-BE49-F238E27FC236}">
                    <a16:creationId xmlns:a16="http://schemas.microsoft.com/office/drawing/2014/main" id="{919A88C1-8F33-4342-9B95-B293DFCB3D4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p:blipFill>
            <p:spPr>
              <a:xfrm>
                <a:off x="4857749" y="1614134"/>
                <a:ext cx="2476503" cy="979801"/>
              </a:xfrm>
              <a:prstGeom prst="rect">
                <a:avLst/>
              </a:prstGeom>
            </p:spPr>
          </p:pic>
          <p:sp>
            <p:nvSpPr>
              <p:cNvPr id="66" name="CaixaDeTexto 65">
                <a:extLst>
                  <a:ext uri="{FF2B5EF4-FFF2-40B4-BE49-F238E27FC236}">
                    <a16:creationId xmlns:a16="http://schemas.microsoft.com/office/drawing/2014/main" id="{2DE0D162-6274-4766-B593-CD7A044A7B44}"/>
                  </a:ext>
                </a:extLst>
              </p:cNvPr>
              <p:cNvSpPr txBox="1"/>
              <p:nvPr/>
            </p:nvSpPr>
            <p:spPr>
              <a:xfrm>
                <a:off x="5062330" y="1919368"/>
                <a:ext cx="2067340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pt-BR" b="1" i="0" dirty="0">
                    <a:solidFill>
                      <a:srgbClr val="3E7998"/>
                    </a:solidFill>
                    <a:effectLst/>
                    <a:latin typeface="Calibri" panose="020F0502020204030204" pitchFamily="34" charset="0"/>
                  </a:rPr>
                  <a:t>XP Investimentos</a:t>
                </a:r>
                <a:endParaRPr lang="pt-BR" b="1" dirty="0">
                  <a:solidFill>
                    <a:srgbClr val="3E7998"/>
                  </a:solidFill>
                </a:endParaRPr>
              </a:p>
            </p:txBody>
          </p:sp>
        </p:grpSp>
        <p:grpSp>
          <p:nvGrpSpPr>
            <p:cNvPr id="59" name="Agrupar 58">
              <a:extLst>
                <a:ext uri="{FF2B5EF4-FFF2-40B4-BE49-F238E27FC236}">
                  <a16:creationId xmlns:a16="http://schemas.microsoft.com/office/drawing/2014/main" id="{71151075-7D23-441E-8646-FE2CB9F49A66}"/>
                </a:ext>
              </a:extLst>
            </p:cNvPr>
            <p:cNvGrpSpPr/>
            <p:nvPr/>
          </p:nvGrpSpPr>
          <p:grpSpPr>
            <a:xfrm>
              <a:off x="6146660" y="1614132"/>
              <a:ext cx="2476503" cy="979801"/>
              <a:chOff x="4857749" y="1614134"/>
              <a:chExt cx="2476503" cy="979801"/>
            </a:xfrm>
          </p:grpSpPr>
          <p:pic>
            <p:nvPicPr>
              <p:cNvPr id="63" name="Gráfico 62">
                <a:extLst>
                  <a:ext uri="{FF2B5EF4-FFF2-40B4-BE49-F238E27FC236}">
                    <a16:creationId xmlns:a16="http://schemas.microsoft.com/office/drawing/2014/main" id="{51CC4375-9AB1-4EF4-A74D-FE9D26ED4AE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p:blipFill>
            <p:spPr>
              <a:xfrm>
                <a:off x="4857749" y="1614134"/>
                <a:ext cx="2476503" cy="979801"/>
              </a:xfrm>
              <a:prstGeom prst="rect">
                <a:avLst/>
              </a:prstGeom>
            </p:spPr>
          </p:pic>
          <p:sp>
            <p:nvSpPr>
              <p:cNvPr id="64" name="CaixaDeTexto 63">
                <a:extLst>
                  <a:ext uri="{FF2B5EF4-FFF2-40B4-BE49-F238E27FC236}">
                    <a16:creationId xmlns:a16="http://schemas.microsoft.com/office/drawing/2014/main" id="{E836127E-FB90-40B5-8A83-63C1DBC53C0C}"/>
                  </a:ext>
                </a:extLst>
              </p:cNvPr>
              <p:cNvSpPr txBox="1"/>
              <p:nvPr/>
            </p:nvSpPr>
            <p:spPr>
              <a:xfrm>
                <a:off x="5062330" y="1919368"/>
                <a:ext cx="2067340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pt-BR" b="1" i="0" dirty="0">
                    <a:solidFill>
                      <a:srgbClr val="3E7998"/>
                    </a:solidFill>
                    <a:effectLst/>
                    <a:latin typeface="Calibri" panose="020F0502020204030204" pitchFamily="34" charset="0"/>
                  </a:rPr>
                  <a:t>Elopar</a:t>
                </a:r>
                <a:endParaRPr lang="pt-BR" b="1" dirty="0">
                  <a:solidFill>
                    <a:srgbClr val="3E7998"/>
                  </a:solidFill>
                </a:endParaRPr>
              </a:p>
            </p:txBody>
          </p:sp>
        </p:grpSp>
        <p:grpSp>
          <p:nvGrpSpPr>
            <p:cNvPr id="60" name="Agrupar 59">
              <a:extLst>
                <a:ext uri="{FF2B5EF4-FFF2-40B4-BE49-F238E27FC236}">
                  <a16:creationId xmlns:a16="http://schemas.microsoft.com/office/drawing/2014/main" id="{FF26FD99-C572-41E4-A635-F64BAC62C28B}"/>
                </a:ext>
              </a:extLst>
            </p:cNvPr>
            <p:cNvGrpSpPr/>
            <p:nvPr/>
          </p:nvGrpSpPr>
          <p:grpSpPr>
            <a:xfrm>
              <a:off x="8724484" y="1633857"/>
              <a:ext cx="2476503" cy="979801"/>
              <a:chOff x="4857749" y="1614134"/>
              <a:chExt cx="2476503" cy="979801"/>
            </a:xfrm>
          </p:grpSpPr>
          <p:pic>
            <p:nvPicPr>
              <p:cNvPr id="61" name="Gráfico 60">
                <a:extLst>
                  <a:ext uri="{FF2B5EF4-FFF2-40B4-BE49-F238E27FC236}">
                    <a16:creationId xmlns:a16="http://schemas.microsoft.com/office/drawing/2014/main" id="{290ED3EA-1549-45B1-993B-4B75BA57B55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p:blipFill>
            <p:spPr>
              <a:xfrm>
                <a:off x="4857749" y="1614134"/>
                <a:ext cx="2476503" cy="979801"/>
              </a:xfrm>
              <a:prstGeom prst="rect">
                <a:avLst/>
              </a:prstGeom>
            </p:spPr>
          </p:pic>
          <p:sp>
            <p:nvSpPr>
              <p:cNvPr id="62" name="CaixaDeTexto 61">
                <a:extLst>
                  <a:ext uri="{FF2B5EF4-FFF2-40B4-BE49-F238E27FC236}">
                    <a16:creationId xmlns:a16="http://schemas.microsoft.com/office/drawing/2014/main" id="{F4F2FDDF-3A3A-4B22-A471-45030F0DE8CE}"/>
                  </a:ext>
                </a:extLst>
              </p:cNvPr>
              <p:cNvSpPr txBox="1"/>
              <p:nvPr/>
            </p:nvSpPr>
            <p:spPr>
              <a:xfrm>
                <a:off x="5062330" y="1919368"/>
                <a:ext cx="2067340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pt-BR" b="1" i="0" dirty="0">
                    <a:solidFill>
                      <a:srgbClr val="3E7998"/>
                    </a:solidFill>
                    <a:effectLst/>
                    <a:latin typeface="Calibri" panose="020F0502020204030204" pitchFamily="34" charset="0"/>
                  </a:rPr>
                  <a:t>Stone</a:t>
                </a:r>
                <a:endParaRPr lang="pt-BR" b="1" dirty="0">
                  <a:solidFill>
                    <a:srgbClr val="3E7998"/>
                  </a:solidFill>
                </a:endParaRPr>
              </a:p>
            </p:txBody>
          </p:sp>
        </p:grpSp>
      </p:grpSp>
      <p:grpSp>
        <p:nvGrpSpPr>
          <p:cNvPr id="70" name="Agrupar 69">
            <a:extLst>
              <a:ext uri="{FF2B5EF4-FFF2-40B4-BE49-F238E27FC236}">
                <a16:creationId xmlns:a16="http://schemas.microsoft.com/office/drawing/2014/main" id="{3FD36BA4-D210-4CA2-8387-474060D10B13}"/>
              </a:ext>
            </a:extLst>
          </p:cNvPr>
          <p:cNvGrpSpPr/>
          <p:nvPr/>
        </p:nvGrpSpPr>
        <p:grpSpPr>
          <a:xfrm>
            <a:off x="3568837" y="4631513"/>
            <a:ext cx="2476503" cy="979801"/>
            <a:chOff x="4857749" y="1614134"/>
            <a:chExt cx="2476503" cy="979801"/>
          </a:xfrm>
        </p:grpSpPr>
        <p:pic>
          <p:nvPicPr>
            <p:cNvPr id="80" name="Gráfico 79">
              <a:extLst>
                <a:ext uri="{FF2B5EF4-FFF2-40B4-BE49-F238E27FC236}">
                  <a16:creationId xmlns:a16="http://schemas.microsoft.com/office/drawing/2014/main" id="{AF5343E8-0FAE-4B39-9F6B-3D296BE479A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4857749" y="1614134"/>
              <a:ext cx="2476503" cy="979801"/>
            </a:xfrm>
            <a:prstGeom prst="rect">
              <a:avLst/>
            </a:prstGeom>
          </p:spPr>
        </p:pic>
        <p:sp>
          <p:nvSpPr>
            <p:cNvPr id="81" name="CaixaDeTexto 80">
              <a:extLst>
                <a:ext uri="{FF2B5EF4-FFF2-40B4-BE49-F238E27FC236}">
                  <a16:creationId xmlns:a16="http://schemas.microsoft.com/office/drawing/2014/main" id="{5A8118AA-7708-4EC6-AEDA-CECC5EFBD96C}"/>
                </a:ext>
              </a:extLst>
            </p:cNvPr>
            <p:cNvSpPr txBox="1"/>
            <p:nvPr/>
          </p:nvSpPr>
          <p:spPr>
            <a:xfrm>
              <a:off x="5062330" y="1919368"/>
              <a:ext cx="2067340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pt-BR" b="1" i="0" dirty="0">
                  <a:solidFill>
                    <a:srgbClr val="3E7998"/>
                  </a:solidFill>
                  <a:effectLst/>
                  <a:latin typeface="Calibri" panose="020F0502020204030204" pitchFamily="34" charset="0"/>
                </a:rPr>
                <a:t>B3</a:t>
              </a:r>
              <a:endParaRPr lang="pt-BR" b="1" dirty="0">
                <a:solidFill>
                  <a:srgbClr val="3E7998"/>
                </a:solidFill>
              </a:endParaRPr>
            </a:p>
          </p:txBody>
        </p:sp>
      </p:grpSp>
      <p:grpSp>
        <p:nvGrpSpPr>
          <p:cNvPr id="72" name="Agrupar 71">
            <a:extLst>
              <a:ext uri="{FF2B5EF4-FFF2-40B4-BE49-F238E27FC236}">
                <a16:creationId xmlns:a16="http://schemas.microsoft.com/office/drawing/2014/main" id="{17534934-77BC-4F66-BC46-8B6583C8E915}"/>
              </a:ext>
            </a:extLst>
          </p:cNvPr>
          <p:cNvGrpSpPr/>
          <p:nvPr/>
        </p:nvGrpSpPr>
        <p:grpSpPr>
          <a:xfrm>
            <a:off x="6146660" y="4618363"/>
            <a:ext cx="2476503" cy="979801"/>
            <a:chOff x="4857749" y="1614134"/>
            <a:chExt cx="2476503" cy="979801"/>
          </a:xfrm>
        </p:grpSpPr>
        <p:pic>
          <p:nvPicPr>
            <p:cNvPr id="76" name="Gráfico 75">
              <a:extLst>
                <a:ext uri="{FF2B5EF4-FFF2-40B4-BE49-F238E27FC236}">
                  <a16:creationId xmlns:a16="http://schemas.microsoft.com/office/drawing/2014/main" id="{E9DE0AAB-2955-4EF8-ABEF-7957D8DF396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4857749" y="1614134"/>
              <a:ext cx="2476503" cy="979801"/>
            </a:xfrm>
            <a:prstGeom prst="rect">
              <a:avLst/>
            </a:prstGeom>
          </p:spPr>
        </p:pic>
        <p:sp>
          <p:nvSpPr>
            <p:cNvPr id="77" name="CaixaDeTexto 76">
              <a:extLst>
                <a:ext uri="{FF2B5EF4-FFF2-40B4-BE49-F238E27FC236}">
                  <a16:creationId xmlns:a16="http://schemas.microsoft.com/office/drawing/2014/main" id="{14F085E9-2F03-4D25-ADCB-7DD0BE3A3E63}"/>
                </a:ext>
              </a:extLst>
            </p:cNvPr>
            <p:cNvSpPr txBox="1"/>
            <p:nvPr/>
          </p:nvSpPr>
          <p:spPr>
            <a:xfrm>
              <a:off x="5062330" y="1919368"/>
              <a:ext cx="2067340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pt-BR" b="1" i="0" dirty="0">
                  <a:solidFill>
                    <a:srgbClr val="3E7998"/>
                  </a:solidFill>
                  <a:effectLst/>
                  <a:latin typeface="Calibri" panose="020F0502020204030204" pitchFamily="34" charset="0"/>
                </a:rPr>
                <a:t>Serasa Experian</a:t>
              </a:r>
              <a:endParaRPr lang="pt-BR" b="1" dirty="0">
                <a:solidFill>
                  <a:srgbClr val="3E7998"/>
                </a:solidFill>
              </a:endParaRPr>
            </a:p>
          </p:txBody>
        </p:sp>
      </p:grpSp>
      <p:sp>
        <p:nvSpPr>
          <p:cNvPr id="75" name="CaixaDeTexto 74">
            <a:extLst>
              <a:ext uri="{FF2B5EF4-FFF2-40B4-BE49-F238E27FC236}">
                <a16:creationId xmlns:a16="http://schemas.microsoft.com/office/drawing/2014/main" id="{307CB0C6-516A-4933-8779-B524BC0306A5}"/>
              </a:ext>
            </a:extLst>
          </p:cNvPr>
          <p:cNvSpPr txBox="1"/>
          <p:nvPr/>
        </p:nvSpPr>
        <p:spPr>
          <a:xfrm>
            <a:off x="10069780" y="6667701"/>
            <a:ext cx="2198038" cy="2308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pt-BR" sz="900" b="1" dirty="0">
                <a:solidFill>
                  <a:schemeClr val="bg1"/>
                </a:solidFill>
                <a:effectLst/>
                <a:ea typeface="Arial" charset="0"/>
                <a:cs typeface="Arial" charset="0"/>
              </a:rPr>
              <a:t>©2021 ICTS. Todos os direitos reservados.</a:t>
            </a:r>
          </a:p>
        </p:txBody>
      </p:sp>
    </p:spTree>
    <p:extLst>
      <p:ext uri="{BB962C8B-B14F-4D97-AF65-F5344CB8AC3E}">
        <p14:creationId xmlns:p14="http://schemas.microsoft.com/office/powerpoint/2010/main" val="245436830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" name="Imagem 68">
            <a:extLst>
              <a:ext uri="{FF2B5EF4-FFF2-40B4-BE49-F238E27FC236}">
                <a16:creationId xmlns:a16="http://schemas.microsoft.com/office/drawing/2014/main" id="{94D7FBBD-8F05-44C5-928B-871179C0516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70" name="Agrupar 69">
            <a:extLst>
              <a:ext uri="{FF2B5EF4-FFF2-40B4-BE49-F238E27FC236}">
                <a16:creationId xmlns:a16="http://schemas.microsoft.com/office/drawing/2014/main" id="{3FE60570-0314-4304-A18E-DBBC96DFEB89}"/>
              </a:ext>
            </a:extLst>
          </p:cNvPr>
          <p:cNvGrpSpPr/>
          <p:nvPr/>
        </p:nvGrpSpPr>
        <p:grpSpPr>
          <a:xfrm>
            <a:off x="283686" y="-5904"/>
            <a:ext cx="11610111" cy="1493718"/>
            <a:chOff x="283686" y="-5904"/>
            <a:chExt cx="11610111" cy="1493718"/>
          </a:xfrm>
        </p:grpSpPr>
        <p:pic>
          <p:nvPicPr>
            <p:cNvPr id="72" name="Imagem 71">
              <a:extLst>
                <a:ext uri="{FF2B5EF4-FFF2-40B4-BE49-F238E27FC236}">
                  <a16:creationId xmlns:a16="http://schemas.microsoft.com/office/drawing/2014/main" id="{171FBFE3-80F8-4F63-9EA4-EA76CE8AB65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colorTemperature colorTemp="3820"/>
                      </a14:imgEffect>
                      <a14:imgEffect>
                        <a14:saturation sat="0"/>
                      </a14:imgEffect>
                      <a14:imgEffect>
                        <a14:brightnessContrast bright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77350" b="634"/>
            <a:stretch/>
          </p:blipFill>
          <p:spPr>
            <a:xfrm>
              <a:off x="298200" y="-5904"/>
              <a:ext cx="11595597" cy="1487144"/>
            </a:xfrm>
            <a:prstGeom prst="rect">
              <a:avLst/>
            </a:prstGeom>
          </p:spPr>
        </p:pic>
        <p:pic>
          <p:nvPicPr>
            <p:cNvPr id="73" name="Imagem 72">
              <a:extLst>
                <a:ext uri="{FF2B5EF4-FFF2-40B4-BE49-F238E27FC236}">
                  <a16:creationId xmlns:a16="http://schemas.microsoft.com/office/drawing/2014/main" id="{412722FE-A809-42CD-AD55-FE97A688706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colorTemperature colorTemp="3820"/>
                      </a14:imgEffect>
                      <a14:imgEffect>
                        <a14:saturation sat="0"/>
                      </a14:imgEffect>
                      <a14:imgEffect>
                        <a14:brightnessContrast bright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77350" b="634"/>
            <a:stretch/>
          </p:blipFill>
          <p:spPr>
            <a:xfrm>
              <a:off x="283686" y="670"/>
              <a:ext cx="11595597" cy="1487144"/>
            </a:xfrm>
            <a:prstGeom prst="rect">
              <a:avLst/>
            </a:prstGeom>
          </p:spPr>
        </p:pic>
      </p:grpSp>
      <p:sp>
        <p:nvSpPr>
          <p:cNvPr id="3" name="Retângulo 2">
            <a:extLst>
              <a:ext uri="{FF2B5EF4-FFF2-40B4-BE49-F238E27FC236}">
                <a16:creationId xmlns:a16="http://schemas.microsoft.com/office/drawing/2014/main" id="{73C8A3D7-1BE5-42A9-BE0B-1BF4DAB00CBD}"/>
              </a:ext>
            </a:extLst>
          </p:cNvPr>
          <p:cNvSpPr/>
          <p:nvPr/>
        </p:nvSpPr>
        <p:spPr>
          <a:xfrm>
            <a:off x="2279973" y="123776"/>
            <a:ext cx="7633832" cy="9310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90000"/>
              </a:lnSpc>
              <a:spcAft>
                <a:spcPts val="600"/>
              </a:spcAft>
            </a:pPr>
            <a:r>
              <a:rPr lang="pt-BR" sz="3500" dirty="0">
                <a:solidFill>
                  <a:srgbClr val="3E7998"/>
                </a:solidFill>
                <a:latin typeface="Lato Black" panose="020F0A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Clientes</a:t>
            </a:r>
          </a:p>
          <a:p>
            <a:pPr algn="ctr">
              <a:lnSpc>
                <a:spcPct val="90000"/>
              </a:lnSpc>
              <a:spcAft>
                <a:spcPts val="600"/>
              </a:spcAft>
            </a:pPr>
            <a:r>
              <a:rPr lang="pt-BR" sz="2000" dirty="0">
                <a:solidFill>
                  <a:srgbClr val="3E7998"/>
                </a:solidFill>
              </a:rPr>
              <a:t>Varejo e e-commerce</a:t>
            </a:r>
          </a:p>
        </p:txBody>
      </p:sp>
      <p:grpSp>
        <p:nvGrpSpPr>
          <p:cNvPr id="42" name="Agrupar 41">
            <a:extLst>
              <a:ext uri="{FF2B5EF4-FFF2-40B4-BE49-F238E27FC236}">
                <a16:creationId xmlns:a16="http://schemas.microsoft.com/office/drawing/2014/main" id="{FF0D7CC9-8636-42C7-ADD7-4746694135E1}"/>
              </a:ext>
            </a:extLst>
          </p:cNvPr>
          <p:cNvGrpSpPr/>
          <p:nvPr/>
        </p:nvGrpSpPr>
        <p:grpSpPr>
          <a:xfrm>
            <a:off x="991014" y="1614132"/>
            <a:ext cx="10209973" cy="999526"/>
            <a:chOff x="991014" y="1614132"/>
            <a:chExt cx="10209973" cy="999526"/>
          </a:xfrm>
        </p:grpSpPr>
        <p:grpSp>
          <p:nvGrpSpPr>
            <p:cNvPr id="31" name="Agrupar 30">
              <a:extLst>
                <a:ext uri="{FF2B5EF4-FFF2-40B4-BE49-F238E27FC236}">
                  <a16:creationId xmlns:a16="http://schemas.microsoft.com/office/drawing/2014/main" id="{415DE182-204A-49C6-918F-F52B9802FB96}"/>
                </a:ext>
              </a:extLst>
            </p:cNvPr>
            <p:cNvGrpSpPr/>
            <p:nvPr/>
          </p:nvGrpSpPr>
          <p:grpSpPr>
            <a:xfrm>
              <a:off x="3568837" y="1627282"/>
              <a:ext cx="2476503" cy="979801"/>
              <a:chOff x="4857749" y="1614134"/>
              <a:chExt cx="2476503" cy="979801"/>
            </a:xfrm>
          </p:grpSpPr>
          <p:pic>
            <p:nvPicPr>
              <p:cNvPr id="30" name="Gráfico 29">
                <a:extLst>
                  <a:ext uri="{FF2B5EF4-FFF2-40B4-BE49-F238E27FC236}">
                    <a16:creationId xmlns:a16="http://schemas.microsoft.com/office/drawing/2014/main" id="{5A9FE972-51B5-47BA-8C70-59A17F4821B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p:blipFill>
            <p:spPr>
              <a:xfrm>
                <a:off x="4857749" y="1614134"/>
                <a:ext cx="2476503" cy="979801"/>
              </a:xfrm>
              <a:prstGeom prst="rect">
                <a:avLst/>
              </a:prstGeom>
            </p:spPr>
          </p:pic>
          <p:sp>
            <p:nvSpPr>
              <p:cNvPr id="21" name="CaixaDeTexto 20">
                <a:extLst>
                  <a:ext uri="{FF2B5EF4-FFF2-40B4-BE49-F238E27FC236}">
                    <a16:creationId xmlns:a16="http://schemas.microsoft.com/office/drawing/2014/main" id="{8DF7E837-8669-42AB-9F6E-9E92742034E6}"/>
                  </a:ext>
                </a:extLst>
              </p:cNvPr>
              <p:cNvSpPr txBox="1"/>
              <p:nvPr/>
            </p:nvSpPr>
            <p:spPr>
              <a:xfrm>
                <a:off x="5062330" y="1919368"/>
                <a:ext cx="2067340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pt-BR" b="1" i="0" dirty="0">
                    <a:solidFill>
                      <a:srgbClr val="3E7998"/>
                    </a:solidFill>
                    <a:effectLst/>
                    <a:latin typeface="Calibri" panose="020F0502020204030204" pitchFamily="34" charset="0"/>
                  </a:rPr>
                  <a:t>Lojas Americanas</a:t>
                </a:r>
                <a:endParaRPr lang="pt-BR" b="1" dirty="0">
                  <a:solidFill>
                    <a:srgbClr val="3E7998"/>
                  </a:solidFill>
                </a:endParaRPr>
              </a:p>
            </p:txBody>
          </p:sp>
        </p:grpSp>
        <p:grpSp>
          <p:nvGrpSpPr>
            <p:cNvPr id="32" name="Agrupar 31">
              <a:extLst>
                <a:ext uri="{FF2B5EF4-FFF2-40B4-BE49-F238E27FC236}">
                  <a16:creationId xmlns:a16="http://schemas.microsoft.com/office/drawing/2014/main" id="{C00C5FF7-D974-4972-9B53-C075347A9289}"/>
                </a:ext>
              </a:extLst>
            </p:cNvPr>
            <p:cNvGrpSpPr/>
            <p:nvPr/>
          </p:nvGrpSpPr>
          <p:grpSpPr>
            <a:xfrm>
              <a:off x="991014" y="1620707"/>
              <a:ext cx="2476503" cy="979801"/>
              <a:chOff x="4857749" y="1614134"/>
              <a:chExt cx="2476503" cy="979801"/>
            </a:xfrm>
          </p:grpSpPr>
          <p:pic>
            <p:nvPicPr>
              <p:cNvPr id="33" name="Gráfico 32">
                <a:extLst>
                  <a:ext uri="{FF2B5EF4-FFF2-40B4-BE49-F238E27FC236}">
                    <a16:creationId xmlns:a16="http://schemas.microsoft.com/office/drawing/2014/main" id="{E21FD2CD-44DC-471D-A468-2BD096ED00F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p:blipFill>
            <p:spPr>
              <a:xfrm>
                <a:off x="4857749" y="1614134"/>
                <a:ext cx="2476503" cy="979801"/>
              </a:xfrm>
              <a:prstGeom prst="rect">
                <a:avLst/>
              </a:prstGeom>
            </p:spPr>
          </p:pic>
          <p:sp>
            <p:nvSpPr>
              <p:cNvPr id="34" name="CaixaDeTexto 33">
                <a:extLst>
                  <a:ext uri="{FF2B5EF4-FFF2-40B4-BE49-F238E27FC236}">
                    <a16:creationId xmlns:a16="http://schemas.microsoft.com/office/drawing/2014/main" id="{69872F88-5722-4917-9705-68B3972E1D56}"/>
                  </a:ext>
                </a:extLst>
              </p:cNvPr>
              <p:cNvSpPr txBox="1"/>
              <p:nvPr/>
            </p:nvSpPr>
            <p:spPr>
              <a:xfrm>
                <a:off x="5062330" y="1919368"/>
                <a:ext cx="2067340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pt-BR" b="1" i="0" dirty="0">
                    <a:solidFill>
                      <a:srgbClr val="3E7998"/>
                    </a:solidFill>
                    <a:effectLst/>
                    <a:latin typeface="Calibri" panose="020F0502020204030204" pitchFamily="34" charset="0"/>
                  </a:rPr>
                  <a:t>B2W</a:t>
                </a:r>
                <a:endParaRPr lang="pt-BR" b="1" dirty="0">
                  <a:solidFill>
                    <a:srgbClr val="3E7998"/>
                  </a:solidFill>
                </a:endParaRPr>
              </a:p>
            </p:txBody>
          </p:sp>
        </p:grpSp>
        <p:grpSp>
          <p:nvGrpSpPr>
            <p:cNvPr id="35" name="Agrupar 34">
              <a:extLst>
                <a:ext uri="{FF2B5EF4-FFF2-40B4-BE49-F238E27FC236}">
                  <a16:creationId xmlns:a16="http://schemas.microsoft.com/office/drawing/2014/main" id="{149E13CE-659F-43E7-AB3B-43609D09FEEA}"/>
                </a:ext>
              </a:extLst>
            </p:cNvPr>
            <p:cNvGrpSpPr/>
            <p:nvPr/>
          </p:nvGrpSpPr>
          <p:grpSpPr>
            <a:xfrm>
              <a:off x="6146660" y="1614132"/>
              <a:ext cx="2476503" cy="979801"/>
              <a:chOff x="4857749" y="1614134"/>
              <a:chExt cx="2476503" cy="979801"/>
            </a:xfrm>
          </p:grpSpPr>
          <p:pic>
            <p:nvPicPr>
              <p:cNvPr id="36" name="Gráfico 35">
                <a:extLst>
                  <a:ext uri="{FF2B5EF4-FFF2-40B4-BE49-F238E27FC236}">
                    <a16:creationId xmlns:a16="http://schemas.microsoft.com/office/drawing/2014/main" id="{BC85BAD6-1D5A-4D7D-AD5A-8C575F1AE9C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p:blipFill>
            <p:spPr>
              <a:xfrm>
                <a:off x="4857749" y="1614134"/>
                <a:ext cx="2476503" cy="979801"/>
              </a:xfrm>
              <a:prstGeom prst="rect">
                <a:avLst/>
              </a:prstGeom>
            </p:spPr>
          </p:pic>
          <p:sp>
            <p:nvSpPr>
              <p:cNvPr id="37" name="CaixaDeTexto 36">
                <a:extLst>
                  <a:ext uri="{FF2B5EF4-FFF2-40B4-BE49-F238E27FC236}">
                    <a16:creationId xmlns:a16="http://schemas.microsoft.com/office/drawing/2014/main" id="{915E559F-8388-4A38-9E87-BB272B33E386}"/>
                  </a:ext>
                </a:extLst>
              </p:cNvPr>
              <p:cNvSpPr txBox="1"/>
              <p:nvPr/>
            </p:nvSpPr>
            <p:spPr>
              <a:xfrm>
                <a:off x="5062330" y="1919368"/>
                <a:ext cx="2067340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pt-BR" b="1" i="0" dirty="0">
                    <a:solidFill>
                      <a:srgbClr val="3E7998"/>
                    </a:solidFill>
                    <a:effectLst/>
                    <a:latin typeface="Calibri" panose="020F0502020204030204" pitchFamily="34" charset="0"/>
                  </a:rPr>
                  <a:t>iFood</a:t>
                </a:r>
                <a:endParaRPr lang="pt-BR" b="1" dirty="0">
                  <a:solidFill>
                    <a:srgbClr val="3E7998"/>
                  </a:solidFill>
                </a:endParaRPr>
              </a:p>
            </p:txBody>
          </p:sp>
        </p:grpSp>
        <p:grpSp>
          <p:nvGrpSpPr>
            <p:cNvPr id="38" name="Agrupar 37">
              <a:extLst>
                <a:ext uri="{FF2B5EF4-FFF2-40B4-BE49-F238E27FC236}">
                  <a16:creationId xmlns:a16="http://schemas.microsoft.com/office/drawing/2014/main" id="{6A49FF7E-4C02-41CA-B502-9BC9FB157431}"/>
                </a:ext>
              </a:extLst>
            </p:cNvPr>
            <p:cNvGrpSpPr/>
            <p:nvPr/>
          </p:nvGrpSpPr>
          <p:grpSpPr>
            <a:xfrm>
              <a:off x="8724484" y="1633857"/>
              <a:ext cx="2476503" cy="979801"/>
              <a:chOff x="4857749" y="1614134"/>
              <a:chExt cx="2476503" cy="979801"/>
            </a:xfrm>
          </p:grpSpPr>
          <p:pic>
            <p:nvPicPr>
              <p:cNvPr id="39" name="Gráfico 38">
                <a:extLst>
                  <a:ext uri="{FF2B5EF4-FFF2-40B4-BE49-F238E27FC236}">
                    <a16:creationId xmlns:a16="http://schemas.microsoft.com/office/drawing/2014/main" id="{7168F215-63CE-4090-958A-D6F298E9A59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p:blipFill>
            <p:spPr>
              <a:xfrm>
                <a:off x="4857749" y="1614134"/>
                <a:ext cx="2476503" cy="979801"/>
              </a:xfrm>
              <a:prstGeom prst="rect">
                <a:avLst/>
              </a:prstGeom>
            </p:spPr>
          </p:pic>
          <p:sp>
            <p:nvSpPr>
              <p:cNvPr id="40" name="CaixaDeTexto 39">
                <a:extLst>
                  <a:ext uri="{FF2B5EF4-FFF2-40B4-BE49-F238E27FC236}">
                    <a16:creationId xmlns:a16="http://schemas.microsoft.com/office/drawing/2014/main" id="{6C6BE68D-5686-4917-A02A-C6BC89E63A2C}"/>
                  </a:ext>
                </a:extLst>
              </p:cNvPr>
              <p:cNvSpPr txBox="1"/>
              <p:nvPr/>
            </p:nvSpPr>
            <p:spPr>
              <a:xfrm>
                <a:off x="5062330" y="1919368"/>
                <a:ext cx="2067340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pt-BR" b="1" i="0" dirty="0">
                    <a:solidFill>
                      <a:srgbClr val="3E7998"/>
                    </a:solidFill>
                    <a:effectLst/>
                    <a:latin typeface="Calibri" panose="020F0502020204030204" pitchFamily="34" charset="0"/>
                  </a:rPr>
                  <a:t>Carrefour</a:t>
                </a:r>
                <a:endParaRPr lang="pt-BR" b="1" dirty="0">
                  <a:solidFill>
                    <a:srgbClr val="3E7998"/>
                  </a:solidFill>
                </a:endParaRPr>
              </a:p>
            </p:txBody>
          </p:sp>
        </p:grpSp>
      </p:grpSp>
      <p:grpSp>
        <p:nvGrpSpPr>
          <p:cNvPr id="43" name="Agrupar 42">
            <a:extLst>
              <a:ext uri="{FF2B5EF4-FFF2-40B4-BE49-F238E27FC236}">
                <a16:creationId xmlns:a16="http://schemas.microsoft.com/office/drawing/2014/main" id="{0EF55D30-2BF6-441C-AD63-DF8395635895}"/>
              </a:ext>
            </a:extLst>
          </p:cNvPr>
          <p:cNvGrpSpPr/>
          <p:nvPr/>
        </p:nvGrpSpPr>
        <p:grpSpPr>
          <a:xfrm>
            <a:off x="991014" y="2593932"/>
            <a:ext cx="10209973" cy="999526"/>
            <a:chOff x="991014" y="1614132"/>
            <a:chExt cx="10209973" cy="999526"/>
          </a:xfrm>
        </p:grpSpPr>
        <p:grpSp>
          <p:nvGrpSpPr>
            <p:cNvPr id="44" name="Agrupar 43">
              <a:extLst>
                <a:ext uri="{FF2B5EF4-FFF2-40B4-BE49-F238E27FC236}">
                  <a16:creationId xmlns:a16="http://schemas.microsoft.com/office/drawing/2014/main" id="{8527CEB4-BB3D-4CE4-B1DD-A70BA4102CDB}"/>
                </a:ext>
              </a:extLst>
            </p:cNvPr>
            <p:cNvGrpSpPr/>
            <p:nvPr/>
          </p:nvGrpSpPr>
          <p:grpSpPr>
            <a:xfrm>
              <a:off x="3568837" y="1627282"/>
              <a:ext cx="2476503" cy="979801"/>
              <a:chOff x="4857749" y="1614134"/>
              <a:chExt cx="2476503" cy="979801"/>
            </a:xfrm>
          </p:grpSpPr>
          <p:pic>
            <p:nvPicPr>
              <p:cNvPr id="54" name="Gráfico 53">
                <a:extLst>
                  <a:ext uri="{FF2B5EF4-FFF2-40B4-BE49-F238E27FC236}">
                    <a16:creationId xmlns:a16="http://schemas.microsoft.com/office/drawing/2014/main" id="{4764B63D-4D35-4D8E-98CD-8F176508E79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p:blipFill>
            <p:spPr>
              <a:xfrm>
                <a:off x="4857749" y="1614134"/>
                <a:ext cx="2476503" cy="979801"/>
              </a:xfrm>
              <a:prstGeom prst="rect">
                <a:avLst/>
              </a:prstGeom>
            </p:spPr>
          </p:pic>
          <p:sp>
            <p:nvSpPr>
              <p:cNvPr id="55" name="CaixaDeTexto 54">
                <a:extLst>
                  <a:ext uri="{FF2B5EF4-FFF2-40B4-BE49-F238E27FC236}">
                    <a16:creationId xmlns:a16="http://schemas.microsoft.com/office/drawing/2014/main" id="{131740C0-0B7B-45D4-996D-4EA657A0BB07}"/>
                  </a:ext>
                </a:extLst>
              </p:cNvPr>
              <p:cNvSpPr txBox="1"/>
              <p:nvPr/>
            </p:nvSpPr>
            <p:spPr>
              <a:xfrm>
                <a:off x="5062330" y="1919368"/>
                <a:ext cx="2067340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pt-BR" b="1" i="0" dirty="0">
                    <a:solidFill>
                      <a:srgbClr val="3E7998"/>
                    </a:solidFill>
                    <a:effectLst/>
                    <a:latin typeface="Calibri" panose="020F0502020204030204" pitchFamily="34" charset="0"/>
                  </a:rPr>
                  <a:t>Via Varejo</a:t>
                </a:r>
                <a:endParaRPr lang="pt-BR" b="1" dirty="0">
                  <a:solidFill>
                    <a:srgbClr val="3E7998"/>
                  </a:solidFill>
                </a:endParaRPr>
              </a:p>
            </p:txBody>
          </p:sp>
        </p:grpSp>
        <p:grpSp>
          <p:nvGrpSpPr>
            <p:cNvPr id="45" name="Agrupar 44">
              <a:extLst>
                <a:ext uri="{FF2B5EF4-FFF2-40B4-BE49-F238E27FC236}">
                  <a16:creationId xmlns:a16="http://schemas.microsoft.com/office/drawing/2014/main" id="{AA82DE16-D369-4101-8667-BD6BC0D57B8F}"/>
                </a:ext>
              </a:extLst>
            </p:cNvPr>
            <p:cNvGrpSpPr/>
            <p:nvPr/>
          </p:nvGrpSpPr>
          <p:grpSpPr>
            <a:xfrm>
              <a:off x="991014" y="1620707"/>
              <a:ext cx="2476503" cy="979801"/>
              <a:chOff x="4857749" y="1614134"/>
              <a:chExt cx="2476503" cy="979801"/>
            </a:xfrm>
          </p:grpSpPr>
          <p:pic>
            <p:nvPicPr>
              <p:cNvPr id="52" name="Gráfico 51">
                <a:extLst>
                  <a:ext uri="{FF2B5EF4-FFF2-40B4-BE49-F238E27FC236}">
                    <a16:creationId xmlns:a16="http://schemas.microsoft.com/office/drawing/2014/main" id="{71891EBD-2485-4CD9-A7B7-02C525AD43E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p:blipFill>
            <p:spPr>
              <a:xfrm>
                <a:off x="4857749" y="1614134"/>
                <a:ext cx="2476503" cy="979801"/>
              </a:xfrm>
              <a:prstGeom prst="rect">
                <a:avLst/>
              </a:prstGeom>
            </p:spPr>
          </p:pic>
          <p:sp>
            <p:nvSpPr>
              <p:cNvPr id="53" name="CaixaDeTexto 52">
                <a:extLst>
                  <a:ext uri="{FF2B5EF4-FFF2-40B4-BE49-F238E27FC236}">
                    <a16:creationId xmlns:a16="http://schemas.microsoft.com/office/drawing/2014/main" id="{9C16A8E4-049D-4F7C-B6DE-263A4C692BFA}"/>
                  </a:ext>
                </a:extLst>
              </p:cNvPr>
              <p:cNvSpPr txBox="1"/>
              <p:nvPr/>
            </p:nvSpPr>
            <p:spPr>
              <a:xfrm>
                <a:off x="5062330" y="1919368"/>
                <a:ext cx="2067340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pt-BR" b="1" i="0" dirty="0">
                    <a:solidFill>
                      <a:srgbClr val="3E7998"/>
                    </a:solidFill>
                    <a:effectLst/>
                    <a:latin typeface="Calibri" panose="020F0502020204030204" pitchFamily="34" charset="0"/>
                  </a:rPr>
                  <a:t>BIG</a:t>
                </a:r>
                <a:endParaRPr lang="pt-BR" b="1" dirty="0">
                  <a:solidFill>
                    <a:srgbClr val="3E7998"/>
                  </a:solidFill>
                </a:endParaRPr>
              </a:p>
            </p:txBody>
          </p:sp>
        </p:grpSp>
        <p:grpSp>
          <p:nvGrpSpPr>
            <p:cNvPr id="46" name="Agrupar 45">
              <a:extLst>
                <a:ext uri="{FF2B5EF4-FFF2-40B4-BE49-F238E27FC236}">
                  <a16:creationId xmlns:a16="http://schemas.microsoft.com/office/drawing/2014/main" id="{780E89CE-7D7C-4766-8BA5-6DE26E543825}"/>
                </a:ext>
              </a:extLst>
            </p:cNvPr>
            <p:cNvGrpSpPr/>
            <p:nvPr/>
          </p:nvGrpSpPr>
          <p:grpSpPr>
            <a:xfrm>
              <a:off x="6146660" y="1614132"/>
              <a:ext cx="2476503" cy="979801"/>
              <a:chOff x="4857749" y="1614134"/>
              <a:chExt cx="2476503" cy="979801"/>
            </a:xfrm>
          </p:grpSpPr>
          <p:pic>
            <p:nvPicPr>
              <p:cNvPr id="50" name="Gráfico 49">
                <a:extLst>
                  <a:ext uri="{FF2B5EF4-FFF2-40B4-BE49-F238E27FC236}">
                    <a16:creationId xmlns:a16="http://schemas.microsoft.com/office/drawing/2014/main" id="{F7E3B5F0-7F07-4C61-B79F-AE6E677FD4A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p:blipFill>
            <p:spPr>
              <a:xfrm>
                <a:off x="4857749" y="1614134"/>
                <a:ext cx="2476503" cy="979801"/>
              </a:xfrm>
              <a:prstGeom prst="rect">
                <a:avLst/>
              </a:prstGeom>
            </p:spPr>
          </p:pic>
          <p:sp>
            <p:nvSpPr>
              <p:cNvPr id="51" name="CaixaDeTexto 50">
                <a:extLst>
                  <a:ext uri="{FF2B5EF4-FFF2-40B4-BE49-F238E27FC236}">
                    <a16:creationId xmlns:a16="http://schemas.microsoft.com/office/drawing/2014/main" id="{A2D2290F-2D39-40A1-8D64-A9CA5B044394}"/>
                  </a:ext>
                </a:extLst>
              </p:cNvPr>
              <p:cNvSpPr txBox="1"/>
              <p:nvPr/>
            </p:nvSpPr>
            <p:spPr>
              <a:xfrm>
                <a:off x="5062330" y="1919368"/>
                <a:ext cx="2067340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pt-BR" b="1" dirty="0">
                    <a:solidFill>
                      <a:srgbClr val="3E7998"/>
                    </a:solidFill>
                    <a:latin typeface="Calibri" panose="020F0502020204030204" pitchFamily="34" charset="0"/>
                  </a:rPr>
                  <a:t>Pão de Açúcar</a:t>
                </a:r>
                <a:endParaRPr lang="pt-BR" b="1" dirty="0">
                  <a:solidFill>
                    <a:srgbClr val="3E7998"/>
                  </a:solidFill>
                </a:endParaRPr>
              </a:p>
            </p:txBody>
          </p:sp>
        </p:grpSp>
        <p:grpSp>
          <p:nvGrpSpPr>
            <p:cNvPr id="47" name="Agrupar 46">
              <a:extLst>
                <a:ext uri="{FF2B5EF4-FFF2-40B4-BE49-F238E27FC236}">
                  <a16:creationId xmlns:a16="http://schemas.microsoft.com/office/drawing/2014/main" id="{A24C39B3-CA95-4843-8EE3-80B8EC166E0E}"/>
                </a:ext>
              </a:extLst>
            </p:cNvPr>
            <p:cNvGrpSpPr/>
            <p:nvPr/>
          </p:nvGrpSpPr>
          <p:grpSpPr>
            <a:xfrm>
              <a:off x="8724484" y="1633857"/>
              <a:ext cx="2476503" cy="979801"/>
              <a:chOff x="4857749" y="1614134"/>
              <a:chExt cx="2476503" cy="979801"/>
            </a:xfrm>
          </p:grpSpPr>
          <p:pic>
            <p:nvPicPr>
              <p:cNvPr id="48" name="Gráfico 47">
                <a:extLst>
                  <a:ext uri="{FF2B5EF4-FFF2-40B4-BE49-F238E27FC236}">
                    <a16:creationId xmlns:a16="http://schemas.microsoft.com/office/drawing/2014/main" id="{4F3BA9AC-063F-4E98-A551-1DB0BED1839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p:blipFill>
            <p:spPr>
              <a:xfrm>
                <a:off x="4857749" y="1614134"/>
                <a:ext cx="2476503" cy="979801"/>
              </a:xfrm>
              <a:prstGeom prst="rect">
                <a:avLst/>
              </a:prstGeom>
            </p:spPr>
          </p:pic>
          <p:sp>
            <p:nvSpPr>
              <p:cNvPr id="49" name="CaixaDeTexto 48">
                <a:extLst>
                  <a:ext uri="{FF2B5EF4-FFF2-40B4-BE49-F238E27FC236}">
                    <a16:creationId xmlns:a16="http://schemas.microsoft.com/office/drawing/2014/main" id="{EEC9F6B6-D33B-455E-81E2-C288431B5043}"/>
                  </a:ext>
                </a:extLst>
              </p:cNvPr>
              <p:cNvSpPr txBox="1"/>
              <p:nvPr/>
            </p:nvSpPr>
            <p:spPr>
              <a:xfrm>
                <a:off x="5062330" y="1919368"/>
                <a:ext cx="2067340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pt-BR" b="1" i="0" dirty="0">
                    <a:solidFill>
                      <a:srgbClr val="3E7998"/>
                    </a:solidFill>
                    <a:effectLst/>
                    <a:latin typeface="Calibri" panose="020F0502020204030204" pitchFamily="34" charset="0"/>
                  </a:rPr>
                  <a:t>Magazine Luiza</a:t>
                </a:r>
                <a:endParaRPr lang="pt-BR" b="1" dirty="0">
                  <a:solidFill>
                    <a:srgbClr val="3E7998"/>
                  </a:solidFill>
                </a:endParaRPr>
              </a:p>
            </p:txBody>
          </p:sp>
        </p:grpSp>
      </p:grpSp>
      <p:grpSp>
        <p:nvGrpSpPr>
          <p:cNvPr id="56" name="Agrupar 55">
            <a:extLst>
              <a:ext uri="{FF2B5EF4-FFF2-40B4-BE49-F238E27FC236}">
                <a16:creationId xmlns:a16="http://schemas.microsoft.com/office/drawing/2014/main" id="{A457AE5D-8F14-4C44-BFAE-133F80319DAF}"/>
              </a:ext>
            </a:extLst>
          </p:cNvPr>
          <p:cNvGrpSpPr/>
          <p:nvPr/>
        </p:nvGrpSpPr>
        <p:grpSpPr>
          <a:xfrm>
            <a:off x="991014" y="3595274"/>
            <a:ext cx="10209973" cy="999526"/>
            <a:chOff x="991014" y="1614132"/>
            <a:chExt cx="10209973" cy="999526"/>
          </a:xfrm>
        </p:grpSpPr>
        <p:grpSp>
          <p:nvGrpSpPr>
            <p:cNvPr id="57" name="Agrupar 56">
              <a:extLst>
                <a:ext uri="{FF2B5EF4-FFF2-40B4-BE49-F238E27FC236}">
                  <a16:creationId xmlns:a16="http://schemas.microsoft.com/office/drawing/2014/main" id="{BD2A7B28-636B-4D27-9B65-DCCE421A7ECB}"/>
                </a:ext>
              </a:extLst>
            </p:cNvPr>
            <p:cNvGrpSpPr/>
            <p:nvPr/>
          </p:nvGrpSpPr>
          <p:grpSpPr>
            <a:xfrm>
              <a:off x="3568837" y="1627282"/>
              <a:ext cx="2476503" cy="979801"/>
              <a:chOff x="4857749" y="1614134"/>
              <a:chExt cx="2476503" cy="979801"/>
            </a:xfrm>
          </p:grpSpPr>
          <p:pic>
            <p:nvPicPr>
              <p:cNvPr id="67" name="Gráfico 66">
                <a:extLst>
                  <a:ext uri="{FF2B5EF4-FFF2-40B4-BE49-F238E27FC236}">
                    <a16:creationId xmlns:a16="http://schemas.microsoft.com/office/drawing/2014/main" id="{C4464858-B38E-4661-87B1-6D543AD60A9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p:blipFill>
            <p:spPr>
              <a:xfrm>
                <a:off x="4857749" y="1614134"/>
                <a:ext cx="2476503" cy="979801"/>
              </a:xfrm>
              <a:prstGeom prst="rect">
                <a:avLst/>
              </a:prstGeom>
            </p:spPr>
          </p:pic>
          <p:sp>
            <p:nvSpPr>
              <p:cNvPr id="68" name="CaixaDeTexto 67">
                <a:extLst>
                  <a:ext uri="{FF2B5EF4-FFF2-40B4-BE49-F238E27FC236}">
                    <a16:creationId xmlns:a16="http://schemas.microsoft.com/office/drawing/2014/main" id="{EC678D21-A002-4B87-ADC9-8AD22CE2CA50}"/>
                  </a:ext>
                </a:extLst>
              </p:cNvPr>
              <p:cNvSpPr txBox="1"/>
              <p:nvPr/>
            </p:nvSpPr>
            <p:spPr>
              <a:xfrm>
                <a:off x="5062330" y="1919368"/>
                <a:ext cx="2067340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pt-BR" b="1" i="0" dirty="0">
                    <a:solidFill>
                      <a:srgbClr val="3E7998"/>
                    </a:solidFill>
                    <a:effectLst/>
                    <a:latin typeface="Calibri" panose="020F0502020204030204" pitchFamily="34" charset="0"/>
                  </a:rPr>
                  <a:t>Raia Drogasil</a:t>
                </a:r>
                <a:endParaRPr lang="pt-BR" b="1" dirty="0">
                  <a:solidFill>
                    <a:srgbClr val="3E7998"/>
                  </a:solidFill>
                </a:endParaRPr>
              </a:p>
            </p:txBody>
          </p:sp>
        </p:grpSp>
        <p:grpSp>
          <p:nvGrpSpPr>
            <p:cNvPr id="58" name="Agrupar 57">
              <a:extLst>
                <a:ext uri="{FF2B5EF4-FFF2-40B4-BE49-F238E27FC236}">
                  <a16:creationId xmlns:a16="http://schemas.microsoft.com/office/drawing/2014/main" id="{4252239B-42D5-4B60-9258-C155FD2BF515}"/>
                </a:ext>
              </a:extLst>
            </p:cNvPr>
            <p:cNvGrpSpPr/>
            <p:nvPr/>
          </p:nvGrpSpPr>
          <p:grpSpPr>
            <a:xfrm>
              <a:off x="991014" y="1620707"/>
              <a:ext cx="2476503" cy="979801"/>
              <a:chOff x="4857749" y="1614134"/>
              <a:chExt cx="2476503" cy="979801"/>
            </a:xfrm>
          </p:grpSpPr>
          <p:pic>
            <p:nvPicPr>
              <p:cNvPr id="65" name="Gráfico 64">
                <a:extLst>
                  <a:ext uri="{FF2B5EF4-FFF2-40B4-BE49-F238E27FC236}">
                    <a16:creationId xmlns:a16="http://schemas.microsoft.com/office/drawing/2014/main" id="{919A88C1-8F33-4342-9B95-B293DFCB3D4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p:blipFill>
            <p:spPr>
              <a:xfrm>
                <a:off x="4857749" y="1614134"/>
                <a:ext cx="2476503" cy="979801"/>
              </a:xfrm>
              <a:prstGeom prst="rect">
                <a:avLst/>
              </a:prstGeom>
            </p:spPr>
          </p:pic>
          <p:sp>
            <p:nvSpPr>
              <p:cNvPr id="66" name="CaixaDeTexto 65">
                <a:extLst>
                  <a:ext uri="{FF2B5EF4-FFF2-40B4-BE49-F238E27FC236}">
                    <a16:creationId xmlns:a16="http://schemas.microsoft.com/office/drawing/2014/main" id="{2DE0D162-6274-4766-B593-CD7A044A7B44}"/>
                  </a:ext>
                </a:extLst>
              </p:cNvPr>
              <p:cNvSpPr txBox="1"/>
              <p:nvPr/>
            </p:nvSpPr>
            <p:spPr>
              <a:xfrm>
                <a:off x="5062330" y="1919368"/>
                <a:ext cx="2067340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pt-BR" b="1" i="0" dirty="0">
                    <a:solidFill>
                      <a:srgbClr val="3E7998"/>
                    </a:solidFill>
                    <a:effectLst/>
                    <a:latin typeface="Calibri" panose="020F0502020204030204" pitchFamily="34" charset="0"/>
                  </a:rPr>
                  <a:t>Martins</a:t>
                </a:r>
                <a:endParaRPr lang="pt-BR" b="1" dirty="0">
                  <a:solidFill>
                    <a:srgbClr val="3E7998"/>
                  </a:solidFill>
                </a:endParaRPr>
              </a:p>
            </p:txBody>
          </p:sp>
        </p:grpSp>
        <p:grpSp>
          <p:nvGrpSpPr>
            <p:cNvPr id="59" name="Agrupar 58">
              <a:extLst>
                <a:ext uri="{FF2B5EF4-FFF2-40B4-BE49-F238E27FC236}">
                  <a16:creationId xmlns:a16="http://schemas.microsoft.com/office/drawing/2014/main" id="{71151075-7D23-441E-8646-FE2CB9F49A66}"/>
                </a:ext>
              </a:extLst>
            </p:cNvPr>
            <p:cNvGrpSpPr/>
            <p:nvPr/>
          </p:nvGrpSpPr>
          <p:grpSpPr>
            <a:xfrm>
              <a:off x="6146660" y="1614132"/>
              <a:ext cx="2476503" cy="979801"/>
              <a:chOff x="4857749" y="1614134"/>
              <a:chExt cx="2476503" cy="979801"/>
            </a:xfrm>
          </p:grpSpPr>
          <p:pic>
            <p:nvPicPr>
              <p:cNvPr id="63" name="Gráfico 62">
                <a:extLst>
                  <a:ext uri="{FF2B5EF4-FFF2-40B4-BE49-F238E27FC236}">
                    <a16:creationId xmlns:a16="http://schemas.microsoft.com/office/drawing/2014/main" id="{51CC4375-9AB1-4EF4-A74D-FE9D26ED4AE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p:blipFill>
            <p:spPr>
              <a:xfrm>
                <a:off x="4857749" y="1614134"/>
                <a:ext cx="2476503" cy="979801"/>
              </a:xfrm>
              <a:prstGeom prst="rect">
                <a:avLst/>
              </a:prstGeom>
            </p:spPr>
          </p:pic>
          <p:sp>
            <p:nvSpPr>
              <p:cNvPr id="64" name="CaixaDeTexto 63">
                <a:extLst>
                  <a:ext uri="{FF2B5EF4-FFF2-40B4-BE49-F238E27FC236}">
                    <a16:creationId xmlns:a16="http://schemas.microsoft.com/office/drawing/2014/main" id="{E836127E-FB90-40B5-8A83-63C1DBC53C0C}"/>
                  </a:ext>
                </a:extLst>
              </p:cNvPr>
              <p:cNvSpPr txBox="1"/>
              <p:nvPr/>
            </p:nvSpPr>
            <p:spPr>
              <a:xfrm>
                <a:off x="5062330" y="1919368"/>
                <a:ext cx="2067340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pt-BR" b="1" i="0" dirty="0">
                    <a:solidFill>
                      <a:srgbClr val="3E7998"/>
                    </a:solidFill>
                    <a:effectLst/>
                    <a:latin typeface="Calibri" panose="020F0502020204030204" pitchFamily="34" charset="0"/>
                  </a:rPr>
                  <a:t>Pague Menos</a:t>
                </a:r>
                <a:endParaRPr lang="pt-BR" b="1" dirty="0">
                  <a:solidFill>
                    <a:srgbClr val="3E7998"/>
                  </a:solidFill>
                </a:endParaRPr>
              </a:p>
            </p:txBody>
          </p:sp>
        </p:grpSp>
        <p:grpSp>
          <p:nvGrpSpPr>
            <p:cNvPr id="60" name="Agrupar 59">
              <a:extLst>
                <a:ext uri="{FF2B5EF4-FFF2-40B4-BE49-F238E27FC236}">
                  <a16:creationId xmlns:a16="http://schemas.microsoft.com/office/drawing/2014/main" id="{FF26FD99-C572-41E4-A635-F64BAC62C28B}"/>
                </a:ext>
              </a:extLst>
            </p:cNvPr>
            <p:cNvGrpSpPr/>
            <p:nvPr/>
          </p:nvGrpSpPr>
          <p:grpSpPr>
            <a:xfrm>
              <a:off x="8724484" y="1633857"/>
              <a:ext cx="2476503" cy="979801"/>
              <a:chOff x="4857749" y="1614134"/>
              <a:chExt cx="2476503" cy="979801"/>
            </a:xfrm>
          </p:grpSpPr>
          <p:pic>
            <p:nvPicPr>
              <p:cNvPr id="61" name="Gráfico 60">
                <a:extLst>
                  <a:ext uri="{FF2B5EF4-FFF2-40B4-BE49-F238E27FC236}">
                    <a16:creationId xmlns:a16="http://schemas.microsoft.com/office/drawing/2014/main" id="{290ED3EA-1549-45B1-993B-4B75BA57B55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p:blipFill>
            <p:spPr>
              <a:xfrm>
                <a:off x="4857749" y="1614134"/>
                <a:ext cx="2476503" cy="979801"/>
              </a:xfrm>
              <a:prstGeom prst="rect">
                <a:avLst/>
              </a:prstGeom>
            </p:spPr>
          </p:pic>
          <p:sp>
            <p:nvSpPr>
              <p:cNvPr id="62" name="CaixaDeTexto 61">
                <a:extLst>
                  <a:ext uri="{FF2B5EF4-FFF2-40B4-BE49-F238E27FC236}">
                    <a16:creationId xmlns:a16="http://schemas.microsoft.com/office/drawing/2014/main" id="{F4F2FDDF-3A3A-4B22-A471-45030F0DE8CE}"/>
                  </a:ext>
                </a:extLst>
              </p:cNvPr>
              <p:cNvSpPr txBox="1"/>
              <p:nvPr/>
            </p:nvSpPr>
            <p:spPr>
              <a:xfrm>
                <a:off x="5062330" y="1919368"/>
                <a:ext cx="2067340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pt-BR" b="1" i="0" dirty="0">
                    <a:solidFill>
                      <a:srgbClr val="3E7998"/>
                    </a:solidFill>
                    <a:effectLst/>
                    <a:latin typeface="Calibri" panose="020F0502020204030204" pitchFamily="34" charset="0"/>
                  </a:rPr>
                  <a:t>Etna</a:t>
                </a:r>
                <a:endParaRPr lang="pt-BR" b="1" dirty="0">
                  <a:solidFill>
                    <a:srgbClr val="3E7998"/>
                  </a:solidFill>
                </a:endParaRPr>
              </a:p>
            </p:txBody>
          </p:sp>
        </p:grpSp>
      </p:grpSp>
      <p:grpSp>
        <p:nvGrpSpPr>
          <p:cNvPr id="71" name="Agrupar 70">
            <a:extLst>
              <a:ext uri="{FF2B5EF4-FFF2-40B4-BE49-F238E27FC236}">
                <a16:creationId xmlns:a16="http://schemas.microsoft.com/office/drawing/2014/main" id="{7393C46B-B9AC-427A-81DB-A99EEAD068F6}"/>
              </a:ext>
            </a:extLst>
          </p:cNvPr>
          <p:cNvGrpSpPr/>
          <p:nvPr/>
        </p:nvGrpSpPr>
        <p:grpSpPr>
          <a:xfrm>
            <a:off x="4857749" y="4552368"/>
            <a:ext cx="2476503" cy="979801"/>
            <a:chOff x="4857749" y="1614134"/>
            <a:chExt cx="2476503" cy="979801"/>
          </a:xfrm>
        </p:grpSpPr>
        <p:pic>
          <p:nvPicPr>
            <p:cNvPr id="78" name="Gráfico 77">
              <a:extLst>
                <a:ext uri="{FF2B5EF4-FFF2-40B4-BE49-F238E27FC236}">
                  <a16:creationId xmlns:a16="http://schemas.microsoft.com/office/drawing/2014/main" id="{B64B3EE6-232D-48E5-9DBE-E83A0957AFE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4857749" y="1614134"/>
              <a:ext cx="2476503" cy="979801"/>
            </a:xfrm>
            <a:prstGeom prst="rect">
              <a:avLst/>
            </a:prstGeom>
          </p:spPr>
        </p:pic>
        <p:sp>
          <p:nvSpPr>
            <p:cNvPr id="79" name="CaixaDeTexto 78">
              <a:extLst>
                <a:ext uri="{FF2B5EF4-FFF2-40B4-BE49-F238E27FC236}">
                  <a16:creationId xmlns:a16="http://schemas.microsoft.com/office/drawing/2014/main" id="{7AE33FE6-6158-4CFF-AB3E-E82C06A244DC}"/>
                </a:ext>
              </a:extLst>
            </p:cNvPr>
            <p:cNvSpPr txBox="1"/>
            <p:nvPr/>
          </p:nvSpPr>
          <p:spPr>
            <a:xfrm>
              <a:off x="5062330" y="1919368"/>
              <a:ext cx="2067340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pt-BR" b="1" i="0" dirty="0">
                  <a:solidFill>
                    <a:srgbClr val="3E7998"/>
                  </a:solidFill>
                  <a:effectLst/>
                  <a:latin typeface="Calibri" panose="020F0502020204030204" pitchFamily="34" charset="0"/>
                </a:rPr>
                <a:t>Vivara</a:t>
              </a:r>
              <a:endParaRPr lang="pt-BR" b="1" dirty="0">
                <a:solidFill>
                  <a:srgbClr val="3E7998"/>
                </a:solidFill>
              </a:endParaRPr>
            </a:p>
          </p:txBody>
        </p:sp>
      </p:grpSp>
      <p:sp>
        <p:nvSpPr>
          <p:cNvPr id="74" name="CaixaDeTexto 73">
            <a:extLst>
              <a:ext uri="{FF2B5EF4-FFF2-40B4-BE49-F238E27FC236}">
                <a16:creationId xmlns:a16="http://schemas.microsoft.com/office/drawing/2014/main" id="{61A0B4E0-D26D-43C6-A7AA-26412926694A}"/>
              </a:ext>
            </a:extLst>
          </p:cNvPr>
          <p:cNvSpPr txBox="1"/>
          <p:nvPr/>
        </p:nvSpPr>
        <p:spPr>
          <a:xfrm>
            <a:off x="10069780" y="6667701"/>
            <a:ext cx="2198038" cy="2308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pt-BR" sz="900" b="1" dirty="0">
                <a:solidFill>
                  <a:schemeClr val="bg1"/>
                </a:solidFill>
                <a:effectLst/>
                <a:ea typeface="Arial" charset="0"/>
                <a:cs typeface="Arial" charset="0"/>
              </a:rPr>
              <a:t>©2021 ICTS. Todos os direitos reservados.</a:t>
            </a:r>
          </a:p>
        </p:txBody>
      </p:sp>
    </p:spTree>
    <p:extLst>
      <p:ext uri="{BB962C8B-B14F-4D97-AF65-F5344CB8AC3E}">
        <p14:creationId xmlns:p14="http://schemas.microsoft.com/office/powerpoint/2010/main" val="19992323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" name="Imagem 81">
            <a:extLst>
              <a:ext uri="{FF2B5EF4-FFF2-40B4-BE49-F238E27FC236}">
                <a16:creationId xmlns:a16="http://schemas.microsoft.com/office/drawing/2014/main" id="{4AC91646-8DE1-4D5B-9F5B-EDF6B9F64DB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83" name="Agrupar 82">
            <a:extLst>
              <a:ext uri="{FF2B5EF4-FFF2-40B4-BE49-F238E27FC236}">
                <a16:creationId xmlns:a16="http://schemas.microsoft.com/office/drawing/2014/main" id="{163A5307-068D-4A38-B1CA-E19253495CDB}"/>
              </a:ext>
            </a:extLst>
          </p:cNvPr>
          <p:cNvGrpSpPr/>
          <p:nvPr/>
        </p:nvGrpSpPr>
        <p:grpSpPr>
          <a:xfrm>
            <a:off x="283686" y="-5904"/>
            <a:ext cx="11610111" cy="1493718"/>
            <a:chOff x="283686" y="-5904"/>
            <a:chExt cx="11610111" cy="1493718"/>
          </a:xfrm>
        </p:grpSpPr>
        <p:pic>
          <p:nvPicPr>
            <p:cNvPr id="84" name="Imagem 83">
              <a:extLst>
                <a:ext uri="{FF2B5EF4-FFF2-40B4-BE49-F238E27FC236}">
                  <a16:creationId xmlns:a16="http://schemas.microsoft.com/office/drawing/2014/main" id="{346E7A52-7D68-4FE5-A0E1-3389120F5DA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colorTemperature colorTemp="3820"/>
                      </a14:imgEffect>
                      <a14:imgEffect>
                        <a14:saturation sat="0"/>
                      </a14:imgEffect>
                      <a14:imgEffect>
                        <a14:brightnessContrast bright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77350" b="634"/>
            <a:stretch/>
          </p:blipFill>
          <p:spPr>
            <a:xfrm>
              <a:off x="298200" y="-5904"/>
              <a:ext cx="11595597" cy="1487144"/>
            </a:xfrm>
            <a:prstGeom prst="rect">
              <a:avLst/>
            </a:prstGeom>
          </p:spPr>
        </p:pic>
        <p:pic>
          <p:nvPicPr>
            <p:cNvPr id="85" name="Imagem 84">
              <a:extLst>
                <a:ext uri="{FF2B5EF4-FFF2-40B4-BE49-F238E27FC236}">
                  <a16:creationId xmlns:a16="http://schemas.microsoft.com/office/drawing/2014/main" id="{908B13E2-86EF-460C-888D-59F4EA5337C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colorTemperature colorTemp="3820"/>
                      </a14:imgEffect>
                      <a14:imgEffect>
                        <a14:saturation sat="0"/>
                      </a14:imgEffect>
                      <a14:imgEffect>
                        <a14:brightnessContrast bright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77350" b="634"/>
            <a:stretch/>
          </p:blipFill>
          <p:spPr>
            <a:xfrm>
              <a:off x="283686" y="670"/>
              <a:ext cx="11595597" cy="1487144"/>
            </a:xfrm>
            <a:prstGeom prst="rect">
              <a:avLst/>
            </a:prstGeom>
          </p:spPr>
        </p:pic>
      </p:grpSp>
      <p:sp>
        <p:nvSpPr>
          <p:cNvPr id="3" name="Retângulo 2">
            <a:extLst>
              <a:ext uri="{FF2B5EF4-FFF2-40B4-BE49-F238E27FC236}">
                <a16:creationId xmlns:a16="http://schemas.microsoft.com/office/drawing/2014/main" id="{73C8A3D7-1BE5-42A9-BE0B-1BF4DAB00CBD}"/>
              </a:ext>
            </a:extLst>
          </p:cNvPr>
          <p:cNvSpPr/>
          <p:nvPr/>
        </p:nvSpPr>
        <p:spPr>
          <a:xfrm>
            <a:off x="2279973" y="123776"/>
            <a:ext cx="7633832" cy="9310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90000"/>
              </a:lnSpc>
              <a:spcAft>
                <a:spcPts val="600"/>
              </a:spcAft>
            </a:pPr>
            <a:r>
              <a:rPr lang="pt-BR" sz="3500" dirty="0">
                <a:solidFill>
                  <a:srgbClr val="3E7998"/>
                </a:solidFill>
                <a:latin typeface="Lato Black" panose="020F0A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Clientes</a:t>
            </a:r>
          </a:p>
          <a:p>
            <a:pPr algn="ctr">
              <a:lnSpc>
                <a:spcPct val="90000"/>
              </a:lnSpc>
              <a:spcAft>
                <a:spcPts val="600"/>
              </a:spcAft>
            </a:pPr>
            <a:r>
              <a:rPr lang="pt-BR" sz="2000" dirty="0">
                <a:solidFill>
                  <a:srgbClr val="3E7998"/>
                </a:solidFill>
              </a:rPr>
              <a:t>Logística e Transporte</a:t>
            </a:r>
          </a:p>
        </p:txBody>
      </p:sp>
      <p:grpSp>
        <p:nvGrpSpPr>
          <p:cNvPr id="42" name="Agrupar 41">
            <a:extLst>
              <a:ext uri="{FF2B5EF4-FFF2-40B4-BE49-F238E27FC236}">
                <a16:creationId xmlns:a16="http://schemas.microsoft.com/office/drawing/2014/main" id="{FF0D7CC9-8636-42C7-ADD7-4746694135E1}"/>
              </a:ext>
            </a:extLst>
          </p:cNvPr>
          <p:cNvGrpSpPr/>
          <p:nvPr/>
        </p:nvGrpSpPr>
        <p:grpSpPr>
          <a:xfrm>
            <a:off x="991014" y="1614132"/>
            <a:ext cx="10209973" cy="999526"/>
            <a:chOff x="991014" y="1614132"/>
            <a:chExt cx="10209973" cy="999526"/>
          </a:xfrm>
        </p:grpSpPr>
        <p:grpSp>
          <p:nvGrpSpPr>
            <p:cNvPr id="31" name="Agrupar 30">
              <a:extLst>
                <a:ext uri="{FF2B5EF4-FFF2-40B4-BE49-F238E27FC236}">
                  <a16:creationId xmlns:a16="http://schemas.microsoft.com/office/drawing/2014/main" id="{415DE182-204A-49C6-918F-F52B9802FB96}"/>
                </a:ext>
              </a:extLst>
            </p:cNvPr>
            <p:cNvGrpSpPr/>
            <p:nvPr/>
          </p:nvGrpSpPr>
          <p:grpSpPr>
            <a:xfrm>
              <a:off x="3568837" y="1627282"/>
              <a:ext cx="2476503" cy="979801"/>
              <a:chOff x="4857749" y="1614134"/>
              <a:chExt cx="2476503" cy="979801"/>
            </a:xfrm>
          </p:grpSpPr>
          <p:pic>
            <p:nvPicPr>
              <p:cNvPr id="30" name="Gráfico 29">
                <a:extLst>
                  <a:ext uri="{FF2B5EF4-FFF2-40B4-BE49-F238E27FC236}">
                    <a16:creationId xmlns:a16="http://schemas.microsoft.com/office/drawing/2014/main" id="{5A9FE972-51B5-47BA-8C70-59A17F4821B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p:blipFill>
            <p:spPr>
              <a:xfrm>
                <a:off x="4857749" y="1614134"/>
                <a:ext cx="2476503" cy="979801"/>
              </a:xfrm>
              <a:prstGeom prst="rect">
                <a:avLst/>
              </a:prstGeom>
            </p:spPr>
          </p:pic>
          <p:sp>
            <p:nvSpPr>
              <p:cNvPr id="21" name="CaixaDeTexto 20">
                <a:extLst>
                  <a:ext uri="{FF2B5EF4-FFF2-40B4-BE49-F238E27FC236}">
                    <a16:creationId xmlns:a16="http://schemas.microsoft.com/office/drawing/2014/main" id="{8DF7E837-8669-42AB-9F6E-9E92742034E6}"/>
                  </a:ext>
                </a:extLst>
              </p:cNvPr>
              <p:cNvSpPr txBox="1"/>
              <p:nvPr/>
            </p:nvSpPr>
            <p:spPr>
              <a:xfrm>
                <a:off x="5062330" y="1919368"/>
                <a:ext cx="2067340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pt-BR" b="1" i="0" dirty="0">
                    <a:solidFill>
                      <a:srgbClr val="3E7998"/>
                    </a:solidFill>
                    <a:effectLst/>
                    <a:latin typeface="Calibri" panose="020F0502020204030204" pitchFamily="34" charset="0"/>
                  </a:rPr>
                  <a:t>Azul</a:t>
                </a:r>
                <a:endParaRPr lang="pt-BR" b="1" dirty="0">
                  <a:solidFill>
                    <a:srgbClr val="3E7998"/>
                  </a:solidFill>
                </a:endParaRPr>
              </a:p>
            </p:txBody>
          </p:sp>
        </p:grpSp>
        <p:grpSp>
          <p:nvGrpSpPr>
            <p:cNvPr id="32" name="Agrupar 31">
              <a:extLst>
                <a:ext uri="{FF2B5EF4-FFF2-40B4-BE49-F238E27FC236}">
                  <a16:creationId xmlns:a16="http://schemas.microsoft.com/office/drawing/2014/main" id="{C00C5FF7-D974-4972-9B53-C075347A9289}"/>
                </a:ext>
              </a:extLst>
            </p:cNvPr>
            <p:cNvGrpSpPr/>
            <p:nvPr/>
          </p:nvGrpSpPr>
          <p:grpSpPr>
            <a:xfrm>
              <a:off x="991014" y="1620707"/>
              <a:ext cx="2476503" cy="979801"/>
              <a:chOff x="4857749" y="1614134"/>
              <a:chExt cx="2476503" cy="979801"/>
            </a:xfrm>
          </p:grpSpPr>
          <p:pic>
            <p:nvPicPr>
              <p:cNvPr id="33" name="Gráfico 32">
                <a:extLst>
                  <a:ext uri="{FF2B5EF4-FFF2-40B4-BE49-F238E27FC236}">
                    <a16:creationId xmlns:a16="http://schemas.microsoft.com/office/drawing/2014/main" id="{E21FD2CD-44DC-471D-A468-2BD096ED00F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p:blipFill>
            <p:spPr>
              <a:xfrm>
                <a:off x="4857749" y="1614134"/>
                <a:ext cx="2476503" cy="979801"/>
              </a:xfrm>
              <a:prstGeom prst="rect">
                <a:avLst/>
              </a:prstGeom>
            </p:spPr>
          </p:pic>
          <p:sp>
            <p:nvSpPr>
              <p:cNvPr id="34" name="CaixaDeTexto 33">
                <a:extLst>
                  <a:ext uri="{FF2B5EF4-FFF2-40B4-BE49-F238E27FC236}">
                    <a16:creationId xmlns:a16="http://schemas.microsoft.com/office/drawing/2014/main" id="{69872F88-5722-4917-9705-68B3972E1D56}"/>
                  </a:ext>
                </a:extLst>
              </p:cNvPr>
              <p:cNvSpPr txBox="1"/>
              <p:nvPr/>
            </p:nvSpPr>
            <p:spPr>
              <a:xfrm>
                <a:off x="5062330" y="1919368"/>
                <a:ext cx="2067340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pt-BR" b="1" i="0" dirty="0">
                    <a:solidFill>
                      <a:srgbClr val="3E7998"/>
                    </a:solidFill>
                    <a:effectLst/>
                    <a:latin typeface="Calibri" panose="020F0502020204030204" pitchFamily="34" charset="0"/>
                  </a:rPr>
                  <a:t>Gol</a:t>
                </a:r>
                <a:endParaRPr lang="pt-BR" b="1" dirty="0">
                  <a:solidFill>
                    <a:srgbClr val="3E7998"/>
                  </a:solidFill>
                </a:endParaRPr>
              </a:p>
            </p:txBody>
          </p:sp>
        </p:grpSp>
        <p:grpSp>
          <p:nvGrpSpPr>
            <p:cNvPr id="35" name="Agrupar 34">
              <a:extLst>
                <a:ext uri="{FF2B5EF4-FFF2-40B4-BE49-F238E27FC236}">
                  <a16:creationId xmlns:a16="http://schemas.microsoft.com/office/drawing/2014/main" id="{149E13CE-659F-43E7-AB3B-43609D09FEEA}"/>
                </a:ext>
              </a:extLst>
            </p:cNvPr>
            <p:cNvGrpSpPr/>
            <p:nvPr/>
          </p:nvGrpSpPr>
          <p:grpSpPr>
            <a:xfrm>
              <a:off x="6146660" y="1614132"/>
              <a:ext cx="2476503" cy="979801"/>
              <a:chOff x="4857749" y="1614134"/>
              <a:chExt cx="2476503" cy="979801"/>
            </a:xfrm>
          </p:grpSpPr>
          <p:pic>
            <p:nvPicPr>
              <p:cNvPr id="36" name="Gráfico 35">
                <a:extLst>
                  <a:ext uri="{FF2B5EF4-FFF2-40B4-BE49-F238E27FC236}">
                    <a16:creationId xmlns:a16="http://schemas.microsoft.com/office/drawing/2014/main" id="{BC85BAD6-1D5A-4D7D-AD5A-8C575F1AE9C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p:blipFill>
            <p:spPr>
              <a:xfrm>
                <a:off x="4857749" y="1614134"/>
                <a:ext cx="2476503" cy="979801"/>
              </a:xfrm>
              <a:prstGeom prst="rect">
                <a:avLst/>
              </a:prstGeom>
            </p:spPr>
          </p:pic>
          <p:sp>
            <p:nvSpPr>
              <p:cNvPr id="37" name="CaixaDeTexto 36">
                <a:extLst>
                  <a:ext uri="{FF2B5EF4-FFF2-40B4-BE49-F238E27FC236}">
                    <a16:creationId xmlns:a16="http://schemas.microsoft.com/office/drawing/2014/main" id="{915E559F-8388-4A38-9E87-BB272B33E386}"/>
                  </a:ext>
                </a:extLst>
              </p:cNvPr>
              <p:cNvSpPr txBox="1"/>
              <p:nvPr/>
            </p:nvSpPr>
            <p:spPr>
              <a:xfrm>
                <a:off x="5062330" y="1919368"/>
                <a:ext cx="2067340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pt-BR" b="1" i="0" dirty="0">
                    <a:solidFill>
                      <a:srgbClr val="3E7998"/>
                    </a:solidFill>
                    <a:effectLst/>
                    <a:latin typeface="Calibri" panose="020F0502020204030204" pitchFamily="34" charset="0"/>
                  </a:rPr>
                  <a:t>LATAM Airlines</a:t>
                </a:r>
                <a:endParaRPr lang="pt-BR" b="1" dirty="0">
                  <a:solidFill>
                    <a:srgbClr val="3E7998"/>
                  </a:solidFill>
                </a:endParaRPr>
              </a:p>
            </p:txBody>
          </p:sp>
        </p:grpSp>
        <p:grpSp>
          <p:nvGrpSpPr>
            <p:cNvPr id="38" name="Agrupar 37">
              <a:extLst>
                <a:ext uri="{FF2B5EF4-FFF2-40B4-BE49-F238E27FC236}">
                  <a16:creationId xmlns:a16="http://schemas.microsoft.com/office/drawing/2014/main" id="{6A49FF7E-4C02-41CA-B502-9BC9FB157431}"/>
                </a:ext>
              </a:extLst>
            </p:cNvPr>
            <p:cNvGrpSpPr/>
            <p:nvPr/>
          </p:nvGrpSpPr>
          <p:grpSpPr>
            <a:xfrm>
              <a:off x="8724484" y="1633857"/>
              <a:ext cx="2476503" cy="979801"/>
              <a:chOff x="4857749" y="1614134"/>
              <a:chExt cx="2476503" cy="979801"/>
            </a:xfrm>
          </p:grpSpPr>
          <p:pic>
            <p:nvPicPr>
              <p:cNvPr id="39" name="Gráfico 38">
                <a:extLst>
                  <a:ext uri="{FF2B5EF4-FFF2-40B4-BE49-F238E27FC236}">
                    <a16:creationId xmlns:a16="http://schemas.microsoft.com/office/drawing/2014/main" id="{7168F215-63CE-4090-958A-D6F298E9A59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p:blipFill>
            <p:spPr>
              <a:xfrm>
                <a:off x="4857749" y="1614134"/>
                <a:ext cx="2476503" cy="979801"/>
              </a:xfrm>
              <a:prstGeom prst="rect">
                <a:avLst/>
              </a:prstGeom>
            </p:spPr>
          </p:pic>
          <p:sp>
            <p:nvSpPr>
              <p:cNvPr id="40" name="CaixaDeTexto 39">
                <a:extLst>
                  <a:ext uri="{FF2B5EF4-FFF2-40B4-BE49-F238E27FC236}">
                    <a16:creationId xmlns:a16="http://schemas.microsoft.com/office/drawing/2014/main" id="{6C6BE68D-5686-4917-A02A-C6BC89E63A2C}"/>
                  </a:ext>
                </a:extLst>
              </p:cNvPr>
              <p:cNvSpPr txBox="1"/>
              <p:nvPr/>
            </p:nvSpPr>
            <p:spPr>
              <a:xfrm>
                <a:off x="5062330" y="1919368"/>
                <a:ext cx="2067340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pt-BR" b="1" i="0" dirty="0">
                    <a:solidFill>
                      <a:srgbClr val="3E7998"/>
                    </a:solidFill>
                    <a:effectLst/>
                    <a:latin typeface="Calibri" panose="020F0502020204030204" pitchFamily="34" charset="0"/>
                  </a:rPr>
                  <a:t>CVC</a:t>
                </a:r>
                <a:endParaRPr lang="pt-BR" b="1" dirty="0">
                  <a:solidFill>
                    <a:srgbClr val="3E7998"/>
                  </a:solidFill>
                </a:endParaRPr>
              </a:p>
            </p:txBody>
          </p:sp>
        </p:grpSp>
      </p:grpSp>
      <p:grpSp>
        <p:nvGrpSpPr>
          <p:cNvPr id="43" name="Agrupar 42">
            <a:extLst>
              <a:ext uri="{FF2B5EF4-FFF2-40B4-BE49-F238E27FC236}">
                <a16:creationId xmlns:a16="http://schemas.microsoft.com/office/drawing/2014/main" id="{0EF55D30-2BF6-441C-AD63-DF8395635895}"/>
              </a:ext>
            </a:extLst>
          </p:cNvPr>
          <p:cNvGrpSpPr/>
          <p:nvPr/>
        </p:nvGrpSpPr>
        <p:grpSpPr>
          <a:xfrm>
            <a:off x="991014" y="2593932"/>
            <a:ext cx="10209973" cy="999526"/>
            <a:chOff x="991014" y="1614132"/>
            <a:chExt cx="10209973" cy="999526"/>
          </a:xfrm>
        </p:grpSpPr>
        <p:grpSp>
          <p:nvGrpSpPr>
            <p:cNvPr id="44" name="Agrupar 43">
              <a:extLst>
                <a:ext uri="{FF2B5EF4-FFF2-40B4-BE49-F238E27FC236}">
                  <a16:creationId xmlns:a16="http://schemas.microsoft.com/office/drawing/2014/main" id="{8527CEB4-BB3D-4CE4-B1DD-A70BA4102CDB}"/>
                </a:ext>
              </a:extLst>
            </p:cNvPr>
            <p:cNvGrpSpPr/>
            <p:nvPr/>
          </p:nvGrpSpPr>
          <p:grpSpPr>
            <a:xfrm>
              <a:off x="3568837" y="1627282"/>
              <a:ext cx="2476503" cy="979801"/>
              <a:chOff x="4857749" y="1614134"/>
              <a:chExt cx="2476503" cy="979801"/>
            </a:xfrm>
          </p:grpSpPr>
          <p:pic>
            <p:nvPicPr>
              <p:cNvPr id="54" name="Gráfico 53">
                <a:extLst>
                  <a:ext uri="{FF2B5EF4-FFF2-40B4-BE49-F238E27FC236}">
                    <a16:creationId xmlns:a16="http://schemas.microsoft.com/office/drawing/2014/main" id="{4764B63D-4D35-4D8E-98CD-8F176508E79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p:blipFill>
            <p:spPr>
              <a:xfrm>
                <a:off x="4857749" y="1614134"/>
                <a:ext cx="2476503" cy="979801"/>
              </a:xfrm>
              <a:prstGeom prst="rect">
                <a:avLst/>
              </a:prstGeom>
            </p:spPr>
          </p:pic>
          <p:sp>
            <p:nvSpPr>
              <p:cNvPr id="55" name="CaixaDeTexto 54">
                <a:extLst>
                  <a:ext uri="{FF2B5EF4-FFF2-40B4-BE49-F238E27FC236}">
                    <a16:creationId xmlns:a16="http://schemas.microsoft.com/office/drawing/2014/main" id="{131740C0-0B7B-45D4-996D-4EA657A0BB07}"/>
                  </a:ext>
                </a:extLst>
              </p:cNvPr>
              <p:cNvSpPr txBox="1"/>
              <p:nvPr/>
            </p:nvSpPr>
            <p:spPr>
              <a:xfrm>
                <a:off x="5062330" y="1919368"/>
                <a:ext cx="2067340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pt-BR" b="1" i="0" dirty="0">
                    <a:solidFill>
                      <a:srgbClr val="3E7998"/>
                    </a:solidFill>
                    <a:effectLst/>
                    <a:latin typeface="Calibri" panose="020F0502020204030204" pitchFamily="34" charset="0"/>
                  </a:rPr>
                  <a:t>Movida</a:t>
                </a:r>
                <a:endParaRPr lang="pt-BR" b="1" dirty="0">
                  <a:solidFill>
                    <a:srgbClr val="3E7998"/>
                  </a:solidFill>
                </a:endParaRPr>
              </a:p>
            </p:txBody>
          </p:sp>
        </p:grpSp>
        <p:grpSp>
          <p:nvGrpSpPr>
            <p:cNvPr id="45" name="Agrupar 44">
              <a:extLst>
                <a:ext uri="{FF2B5EF4-FFF2-40B4-BE49-F238E27FC236}">
                  <a16:creationId xmlns:a16="http://schemas.microsoft.com/office/drawing/2014/main" id="{AA82DE16-D369-4101-8667-BD6BC0D57B8F}"/>
                </a:ext>
              </a:extLst>
            </p:cNvPr>
            <p:cNvGrpSpPr/>
            <p:nvPr/>
          </p:nvGrpSpPr>
          <p:grpSpPr>
            <a:xfrm>
              <a:off x="991014" y="1620707"/>
              <a:ext cx="2476503" cy="979801"/>
              <a:chOff x="4857749" y="1614134"/>
              <a:chExt cx="2476503" cy="979801"/>
            </a:xfrm>
          </p:grpSpPr>
          <p:pic>
            <p:nvPicPr>
              <p:cNvPr id="52" name="Gráfico 51">
                <a:extLst>
                  <a:ext uri="{FF2B5EF4-FFF2-40B4-BE49-F238E27FC236}">
                    <a16:creationId xmlns:a16="http://schemas.microsoft.com/office/drawing/2014/main" id="{71891EBD-2485-4CD9-A7B7-02C525AD43E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p:blipFill>
            <p:spPr>
              <a:xfrm>
                <a:off x="4857749" y="1614134"/>
                <a:ext cx="2476503" cy="979801"/>
              </a:xfrm>
              <a:prstGeom prst="rect">
                <a:avLst/>
              </a:prstGeom>
            </p:spPr>
          </p:pic>
          <p:sp>
            <p:nvSpPr>
              <p:cNvPr id="53" name="CaixaDeTexto 52">
                <a:extLst>
                  <a:ext uri="{FF2B5EF4-FFF2-40B4-BE49-F238E27FC236}">
                    <a16:creationId xmlns:a16="http://schemas.microsoft.com/office/drawing/2014/main" id="{9C16A8E4-049D-4F7C-B6DE-263A4C692BFA}"/>
                  </a:ext>
                </a:extLst>
              </p:cNvPr>
              <p:cNvSpPr txBox="1"/>
              <p:nvPr/>
            </p:nvSpPr>
            <p:spPr>
              <a:xfrm>
                <a:off x="5062330" y="1919368"/>
                <a:ext cx="2067340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pt-BR" b="1" i="0" dirty="0">
                    <a:solidFill>
                      <a:srgbClr val="3E7998"/>
                    </a:solidFill>
                    <a:effectLst/>
                    <a:latin typeface="Calibri" panose="020F0502020204030204" pitchFamily="34" charset="0"/>
                  </a:rPr>
                  <a:t>Localiza</a:t>
                </a:r>
                <a:endParaRPr lang="pt-BR" b="1" dirty="0">
                  <a:solidFill>
                    <a:srgbClr val="3E7998"/>
                  </a:solidFill>
                </a:endParaRPr>
              </a:p>
            </p:txBody>
          </p:sp>
        </p:grpSp>
        <p:grpSp>
          <p:nvGrpSpPr>
            <p:cNvPr id="46" name="Agrupar 45">
              <a:extLst>
                <a:ext uri="{FF2B5EF4-FFF2-40B4-BE49-F238E27FC236}">
                  <a16:creationId xmlns:a16="http://schemas.microsoft.com/office/drawing/2014/main" id="{780E89CE-7D7C-4766-8BA5-6DE26E543825}"/>
                </a:ext>
              </a:extLst>
            </p:cNvPr>
            <p:cNvGrpSpPr/>
            <p:nvPr/>
          </p:nvGrpSpPr>
          <p:grpSpPr>
            <a:xfrm>
              <a:off x="6146660" y="1614132"/>
              <a:ext cx="2476503" cy="979801"/>
              <a:chOff x="4857749" y="1614134"/>
              <a:chExt cx="2476503" cy="979801"/>
            </a:xfrm>
          </p:grpSpPr>
          <p:pic>
            <p:nvPicPr>
              <p:cNvPr id="50" name="Gráfico 49">
                <a:extLst>
                  <a:ext uri="{FF2B5EF4-FFF2-40B4-BE49-F238E27FC236}">
                    <a16:creationId xmlns:a16="http://schemas.microsoft.com/office/drawing/2014/main" id="{F7E3B5F0-7F07-4C61-B79F-AE6E677FD4A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p:blipFill>
            <p:spPr>
              <a:xfrm>
                <a:off x="4857749" y="1614134"/>
                <a:ext cx="2476503" cy="979801"/>
              </a:xfrm>
              <a:prstGeom prst="rect">
                <a:avLst/>
              </a:prstGeom>
            </p:spPr>
          </p:pic>
          <p:sp>
            <p:nvSpPr>
              <p:cNvPr id="51" name="CaixaDeTexto 50">
                <a:extLst>
                  <a:ext uri="{FF2B5EF4-FFF2-40B4-BE49-F238E27FC236}">
                    <a16:creationId xmlns:a16="http://schemas.microsoft.com/office/drawing/2014/main" id="{A2D2290F-2D39-40A1-8D64-A9CA5B044394}"/>
                  </a:ext>
                </a:extLst>
              </p:cNvPr>
              <p:cNvSpPr txBox="1"/>
              <p:nvPr/>
            </p:nvSpPr>
            <p:spPr>
              <a:xfrm>
                <a:off x="5062330" y="1919368"/>
                <a:ext cx="2067340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pt-BR" b="1" dirty="0">
                    <a:solidFill>
                      <a:srgbClr val="3E7998"/>
                    </a:solidFill>
                    <a:latin typeface="Calibri" panose="020F0502020204030204" pitchFamily="34" charset="0"/>
                  </a:rPr>
                  <a:t>Estapar</a:t>
                </a:r>
                <a:endParaRPr lang="pt-BR" b="1" dirty="0">
                  <a:solidFill>
                    <a:srgbClr val="3E7998"/>
                  </a:solidFill>
                </a:endParaRPr>
              </a:p>
            </p:txBody>
          </p:sp>
        </p:grpSp>
        <p:grpSp>
          <p:nvGrpSpPr>
            <p:cNvPr id="47" name="Agrupar 46">
              <a:extLst>
                <a:ext uri="{FF2B5EF4-FFF2-40B4-BE49-F238E27FC236}">
                  <a16:creationId xmlns:a16="http://schemas.microsoft.com/office/drawing/2014/main" id="{A24C39B3-CA95-4843-8EE3-80B8EC166E0E}"/>
                </a:ext>
              </a:extLst>
            </p:cNvPr>
            <p:cNvGrpSpPr/>
            <p:nvPr/>
          </p:nvGrpSpPr>
          <p:grpSpPr>
            <a:xfrm>
              <a:off x="8724484" y="1633857"/>
              <a:ext cx="2476503" cy="979801"/>
              <a:chOff x="4857749" y="1614134"/>
              <a:chExt cx="2476503" cy="979801"/>
            </a:xfrm>
          </p:grpSpPr>
          <p:pic>
            <p:nvPicPr>
              <p:cNvPr id="48" name="Gráfico 47">
                <a:extLst>
                  <a:ext uri="{FF2B5EF4-FFF2-40B4-BE49-F238E27FC236}">
                    <a16:creationId xmlns:a16="http://schemas.microsoft.com/office/drawing/2014/main" id="{4F3BA9AC-063F-4E98-A551-1DB0BED1839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p:blipFill>
            <p:spPr>
              <a:xfrm>
                <a:off x="4857749" y="1614134"/>
                <a:ext cx="2476503" cy="979801"/>
              </a:xfrm>
              <a:prstGeom prst="rect">
                <a:avLst/>
              </a:prstGeom>
            </p:spPr>
          </p:pic>
          <p:sp>
            <p:nvSpPr>
              <p:cNvPr id="49" name="CaixaDeTexto 48">
                <a:extLst>
                  <a:ext uri="{FF2B5EF4-FFF2-40B4-BE49-F238E27FC236}">
                    <a16:creationId xmlns:a16="http://schemas.microsoft.com/office/drawing/2014/main" id="{EEC9F6B6-D33B-455E-81E2-C288431B5043}"/>
                  </a:ext>
                </a:extLst>
              </p:cNvPr>
              <p:cNvSpPr txBox="1"/>
              <p:nvPr/>
            </p:nvSpPr>
            <p:spPr>
              <a:xfrm>
                <a:off x="5062330" y="1919368"/>
                <a:ext cx="2067340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pt-BR" b="1" i="0" dirty="0">
                    <a:solidFill>
                      <a:srgbClr val="3E7998"/>
                    </a:solidFill>
                    <a:effectLst/>
                    <a:latin typeface="Calibri" panose="020F0502020204030204" pitchFamily="34" charset="0"/>
                  </a:rPr>
                  <a:t>GLP</a:t>
                </a:r>
                <a:endParaRPr lang="pt-BR" b="1" dirty="0">
                  <a:solidFill>
                    <a:srgbClr val="3E7998"/>
                  </a:solidFill>
                </a:endParaRPr>
              </a:p>
            </p:txBody>
          </p:sp>
        </p:grpSp>
      </p:grpSp>
      <p:grpSp>
        <p:nvGrpSpPr>
          <p:cNvPr id="56" name="Agrupar 55">
            <a:extLst>
              <a:ext uri="{FF2B5EF4-FFF2-40B4-BE49-F238E27FC236}">
                <a16:creationId xmlns:a16="http://schemas.microsoft.com/office/drawing/2014/main" id="{A457AE5D-8F14-4C44-BFAE-133F80319DAF}"/>
              </a:ext>
            </a:extLst>
          </p:cNvPr>
          <p:cNvGrpSpPr/>
          <p:nvPr/>
        </p:nvGrpSpPr>
        <p:grpSpPr>
          <a:xfrm>
            <a:off x="991014" y="3595274"/>
            <a:ext cx="10209973" cy="999526"/>
            <a:chOff x="991014" y="1614132"/>
            <a:chExt cx="10209973" cy="999526"/>
          </a:xfrm>
        </p:grpSpPr>
        <p:grpSp>
          <p:nvGrpSpPr>
            <p:cNvPr id="57" name="Agrupar 56">
              <a:extLst>
                <a:ext uri="{FF2B5EF4-FFF2-40B4-BE49-F238E27FC236}">
                  <a16:creationId xmlns:a16="http://schemas.microsoft.com/office/drawing/2014/main" id="{BD2A7B28-636B-4D27-9B65-DCCE421A7ECB}"/>
                </a:ext>
              </a:extLst>
            </p:cNvPr>
            <p:cNvGrpSpPr/>
            <p:nvPr/>
          </p:nvGrpSpPr>
          <p:grpSpPr>
            <a:xfrm>
              <a:off x="3568837" y="1627282"/>
              <a:ext cx="2476503" cy="979801"/>
              <a:chOff x="4857749" y="1614134"/>
              <a:chExt cx="2476503" cy="979801"/>
            </a:xfrm>
          </p:grpSpPr>
          <p:pic>
            <p:nvPicPr>
              <p:cNvPr id="67" name="Gráfico 66">
                <a:extLst>
                  <a:ext uri="{FF2B5EF4-FFF2-40B4-BE49-F238E27FC236}">
                    <a16:creationId xmlns:a16="http://schemas.microsoft.com/office/drawing/2014/main" id="{C4464858-B38E-4661-87B1-6D543AD60A9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p:blipFill>
            <p:spPr>
              <a:xfrm>
                <a:off x="4857749" y="1614134"/>
                <a:ext cx="2476503" cy="979801"/>
              </a:xfrm>
              <a:prstGeom prst="rect">
                <a:avLst/>
              </a:prstGeom>
            </p:spPr>
          </p:pic>
          <p:sp>
            <p:nvSpPr>
              <p:cNvPr id="68" name="CaixaDeTexto 67">
                <a:extLst>
                  <a:ext uri="{FF2B5EF4-FFF2-40B4-BE49-F238E27FC236}">
                    <a16:creationId xmlns:a16="http://schemas.microsoft.com/office/drawing/2014/main" id="{EC678D21-A002-4B87-ADC9-8AD22CE2CA50}"/>
                  </a:ext>
                </a:extLst>
              </p:cNvPr>
              <p:cNvSpPr txBox="1"/>
              <p:nvPr/>
            </p:nvSpPr>
            <p:spPr>
              <a:xfrm>
                <a:off x="5062330" y="1919368"/>
                <a:ext cx="2067340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pt-BR" b="1" dirty="0">
                    <a:solidFill>
                      <a:srgbClr val="3E7998"/>
                    </a:solidFill>
                    <a:latin typeface="Calibri" panose="020F0502020204030204" pitchFamily="34" charset="0"/>
                  </a:rPr>
                  <a:t>VLI</a:t>
                </a:r>
                <a:endParaRPr lang="pt-BR" b="1" dirty="0">
                  <a:solidFill>
                    <a:srgbClr val="3E7998"/>
                  </a:solidFill>
                </a:endParaRPr>
              </a:p>
            </p:txBody>
          </p:sp>
        </p:grpSp>
        <p:grpSp>
          <p:nvGrpSpPr>
            <p:cNvPr id="58" name="Agrupar 57">
              <a:extLst>
                <a:ext uri="{FF2B5EF4-FFF2-40B4-BE49-F238E27FC236}">
                  <a16:creationId xmlns:a16="http://schemas.microsoft.com/office/drawing/2014/main" id="{4252239B-42D5-4B60-9258-C155FD2BF515}"/>
                </a:ext>
              </a:extLst>
            </p:cNvPr>
            <p:cNvGrpSpPr/>
            <p:nvPr/>
          </p:nvGrpSpPr>
          <p:grpSpPr>
            <a:xfrm>
              <a:off x="991014" y="1620707"/>
              <a:ext cx="2476503" cy="979801"/>
              <a:chOff x="4857749" y="1614134"/>
              <a:chExt cx="2476503" cy="979801"/>
            </a:xfrm>
          </p:grpSpPr>
          <p:pic>
            <p:nvPicPr>
              <p:cNvPr id="65" name="Gráfico 64">
                <a:extLst>
                  <a:ext uri="{FF2B5EF4-FFF2-40B4-BE49-F238E27FC236}">
                    <a16:creationId xmlns:a16="http://schemas.microsoft.com/office/drawing/2014/main" id="{919A88C1-8F33-4342-9B95-B293DFCB3D4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p:blipFill>
            <p:spPr>
              <a:xfrm>
                <a:off x="4857749" y="1614134"/>
                <a:ext cx="2476503" cy="979801"/>
              </a:xfrm>
              <a:prstGeom prst="rect">
                <a:avLst/>
              </a:prstGeom>
            </p:spPr>
          </p:pic>
          <p:sp>
            <p:nvSpPr>
              <p:cNvPr id="66" name="CaixaDeTexto 65">
                <a:extLst>
                  <a:ext uri="{FF2B5EF4-FFF2-40B4-BE49-F238E27FC236}">
                    <a16:creationId xmlns:a16="http://schemas.microsoft.com/office/drawing/2014/main" id="{2DE0D162-6274-4766-B593-CD7A044A7B44}"/>
                  </a:ext>
                </a:extLst>
              </p:cNvPr>
              <p:cNvSpPr txBox="1"/>
              <p:nvPr/>
            </p:nvSpPr>
            <p:spPr>
              <a:xfrm>
                <a:off x="5062330" y="1919368"/>
                <a:ext cx="2067340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pt-BR" b="1" i="0" dirty="0">
                    <a:solidFill>
                      <a:srgbClr val="3E7998"/>
                    </a:solidFill>
                    <a:effectLst/>
                    <a:latin typeface="Calibri" panose="020F0502020204030204" pitchFamily="34" charset="0"/>
                  </a:rPr>
                  <a:t>Sequoia</a:t>
                </a:r>
                <a:endParaRPr lang="pt-BR" b="1" dirty="0">
                  <a:solidFill>
                    <a:srgbClr val="3E7998"/>
                  </a:solidFill>
                </a:endParaRPr>
              </a:p>
            </p:txBody>
          </p:sp>
        </p:grpSp>
        <p:grpSp>
          <p:nvGrpSpPr>
            <p:cNvPr id="59" name="Agrupar 58">
              <a:extLst>
                <a:ext uri="{FF2B5EF4-FFF2-40B4-BE49-F238E27FC236}">
                  <a16:creationId xmlns:a16="http://schemas.microsoft.com/office/drawing/2014/main" id="{71151075-7D23-441E-8646-FE2CB9F49A66}"/>
                </a:ext>
              </a:extLst>
            </p:cNvPr>
            <p:cNvGrpSpPr/>
            <p:nvPr/>
          </p:nvGrpSpPr>
          <p:grpSpPr>
            <a:xfrm>
              <a:off x="6146660" y="1614132"/>
              <a:ext cx="2476503" cy="979801"/>
              <a:chOff x="4857749" y="1614134"/>
              <a:chExt cx="2476503" cy="979801"/>
            </a:xfrm>
          </p:grpSpPr>
          <p:pic>
            <p:nvPicPr>
              <p:cNvPr id="63" name="Gráfico 62">
                <a:extLst>
                  <a:ext uri="{FF2B5EF4-FFF2-40B4-BE49-F238E27FC236}">
                    <a16:creationId xmlns:a16="http://schemas.microsoft.com/office/drawing/2014/main" id="{51CC4375-9AB1-4EF4-A74D-FE9D26ED4AE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p:blipFill>
            <p:spPr>
              <a:xfrm>
                <a:off x="4857749" y="1614134"/>
                <a:ext cx="2476503" cy="979801"/>
              </a:xfrm>
              <a:prstGeom prst="rect">
                <a:avLst/>
              </a:prstGeom>
            </p:spPr>
          </p:pic>
          <p:sp>
            <p:nvSpPr>
              <p:cNvPr id="64" name="CaixaDeTexto 63">
                <a:extLst>
                  <a:ext uri="{FF2B5EF4-FFF2-40B4-BE49-F238E27FC236}">
                    <a16:creationId xmlns:a16="http://schemas.microsoft.com/office/drawing/2014/main" id="{E836127E-FB90-40B5-8A83-63C1DBC53C0C}"/>
                  </a:ext>
                </a:extLst>
              </p:cNvPr>
              <p:cNvSpPr txBox="1"/>
              <p:nvPr/>
            </p:nvSpPr>
            <p:spPr>
              <a:xfrm>
                <a:off x="5062330" y="1919368"/>
                <a:ext cx="2067340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pt-BR" b="1" i="0" dirty="0">
                    <a:solidFill>
                      <a:srgbClr val="3E7998"/>
                    </a:solidFill>
                    <a:effectLst/>
                    <a:latin typeface="Calibri" panose="020F0502020204030204" pitchFamily="34" charset="0"/>
                  </a:rPr>
                  <a:t>Prumo</a:t>
                </a:r>
                <a:endParaRPr lang="pt-BR" b="1" dirty="0">
                  <a:solidFill>
                    <a:srgbClr val="3E7998"/>
                  </a:solidFill>
                </a:endParaRPr>
              </a:p>
            </p:txBody>
          </p:sp>
        </p:grpSp>
        <p:grpSp>
          <p:nvGrpSpPr>
            <p:cNvPr id="60" name="Agrupar 59">
              <a:extLst>
                <a:ext uri="{FF2B5EF4-FFF2-40B4-BE49-F238E27FC236}">
                  <a16:creationId xmlns:a16="http://schemas.microsoft.com/office/drawing/2014/main" id="{FF26FD99-C572-41E4-A635-F64BAC62C28B}"/>
                </a:ext>
              </a:extLst>
            </p:cNvPr>
            <p:cNvGrpSpPr/>
            <p:nvPr/>
          </p:nvGrpSpPr>
          <p:grpSpPr>
            <a:xfrm>
              <a:off x="8724484" y="1633857"/>
              <a:ext cx="2476503" cy="979801"/>
              <a:chOff x="4857749" y="1614134"/>
              <a:chExt cx="2476503" cy="979801"/>
            </a:xfrm>
          </p:grpSpPr>
          <p:pic>
            <p:nvPicPr>
              <p:cNvPr id="61" name="Gráfico 60">
                <a:extLst>
                  <a:ext uri="{FF2B5EF4-FFF2-40B4-BE49-F238E27FC236}">
                    <a16:creationId xmlns:a16="http://schemas.microsoft.com/office/drawing/2014/main" id="{290ED3EA-1549-45B1-993B-4B75BA57B55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p:blipFill>
            <p:spPr>
              <a:xfrm>
                <a:off x="4857749" y="1614134"/>
                <a:ext cx="2476503" cy="979801"/>
              </a:xfrm>
              <a:prstGeom prst="rect">
                <a:avLst/>
              </a:prstGeom>
            </p:spPr>
          </p:pic>
          <p:sp>
            <p:nvSpPr>
              <p:cNvPr id="62" name="CaixaDeTexto 61">
                <a:extLst>
                  <a:ext uri="{FF2B5EF4-FFF2-40B4-BE49-F238E27FC236}">
                    <a16:creationId xmlns:a16="http://schemas.microsoft.com/office/drawing/2014/main" id="{F4F2FDDF-3A3A-4B22-A471-45030F0DE8CE}"/>
                  </a:ext>
                </a:extLst>
              </p:cNvPr>
              <p:cNvSpPr txBox="1"/>
              <p:nvPr/>
            </p:nvSpPr>
            <p:spPr>
              <a:xfrm>
                <a:off x="5062330" y="1919368"/>
                <a:ext cx="2067340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pt-BR" b="1" i="0" dirty="0">
                    <a:solidFill>
                      <a:srgbClr val="3E7998"/>
                    </a:solidFill>
                    <a:effectLst/>
                    <a:latin typeface="Calibri" panose="020F0502020204030204" pitchFamily="34" charset="0"/>
                  </a:rPr>
                  <a:t>Fedex</a:t>
                </a:r>
                <a:endParaRPr lang="pt-BR" b="1" dirty="0">
                  <a:solidFill>
                    <a:srgbClr val="3E7998"/>
                  </a:solidFill>
                </a:endParaRPr>
              </a:p>
            </p:txBody>
          </p:sp>
        </p:grpSp>
      </p:grpSp>
      <p:grpSp>
        <p:nvGrpSpPr>
          <p:cNvPr id="69" name="Agrupar 68">
            <a:extLst>
              <a:ext uri="{FF2B5EF4-FFF2-40B4-BE49-F238E27FC236}">
                <a16:creationId xmlns:a16="http://schemas.microsoft.com/office/drawing/2014/main" id="{D6F12286-65FA-44BD-A109-510DCBA56FE5}"/>
              </a:ext>
            </a:extLst>
          </p:cNvPr>
          <p:cNvGrpSpPr/>
          <p:nvPr/>
        </p:nvGrpSpPr>
        <p:grpSpPr>
          <a:xfrm>
            <a:off x="991014" y="4618363"/>
            <a:ext cx="10209973" cy="999526"/>
            <a:chOff x="991014" y="1614132"/>
            <a:chExt cx="10209973" cy="999526"/>
          </a:xfrm>
        </p:grpSpPr>
        <p:grpSp>
          <p:nvGrpSpPr>
            <p:cNvPr id="70" name="Agrupar 69">
              <a:extLst>
                <a:ext uri="{FF2B5EF4-FFF2-40B4-BE49-F238E27FC236}">
                  <a16:creationId xmlns:a16="http://schemas.microsoft.com/office/drawing/2014/main" id="{3FD36BA4-D210-4CA2-8387-474060D10B13}"/>
                </a:ext>
              </a:extLst>
            </p:cNvPr>
            <p:cNvGrpSpPr/>
            <p:nvPr/>
          </p:nvGrpSpPr>
          <p:grpSpPr>
            <a:xfrm>
              <a:off x="3568837" y="1627282"/>
              <a:ext cx="2476503" cy="979801"/>
              <a:chOff x="4857749" y="1614134"/>
              <a:chExt cx="2476503" cy="979801"/>
            </a:xfrm>
          </p:grpSpPr>
          <p:pic>
            <p:nvPicPr>
              <p:cNvPr id="80" name="Gráfico 79">
                <a:extLst>
                  <a:ext uri="{FF2B5EF4-FFF2-40B4-BE49-F238E27FC236}">
                    <a16:creationId xmlns:a16="http://schemas.microsoft.com/office/drawing/2014/main" id="{AF5343E8-0FAE-4B39-9F6B-3D296BE479A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p:blipFill>
            <p:spPr>
              <a:xfrm>
                <a:off x="4857749" y="1614134"/>
                <a:ext cx="2476503" cy="979801"/>
              </a:xfrm>
              <a:prstGeom prst="rect">
                <a:avLst/>
              </a:prstGeom>
            </p:spPr>
          </p:pic>
          <p:sp>
            <p:nvSpPr>
              <p:cNvPr id="81" name="CaixaDeTexto 80">
                <a:extLst>
                  <a:ext uri="{FF2B5EF4-FFF2-40B4-BE49-F238E27FC236}">
                    <a16:creationId xmlns:a16="http://schemas.microsoft.com/office/drawing/2014/main" id="{5A8118AA-7708-4EC6-AEDA-CECC5EFBD96C}"/>
                  </a:ext>
                </a:extLst>
              </p:cNvPr>
              <p:cNvSpPr txBox="1"/>
              <p:nvPr/>
            </p:nvSpPr>
            <p:spPr>
              <a:xfrm>
                <a:off x="5062330" y="1919368"/>
                <a:ext cx="2067340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pt-BR" b="1" i="0" dirty="0">
                    <a:solidFill>
                      <a:srgbClr val="3E7998"/>
                    </a:solidFill>
                    <a:effectLst/>
                    <a:latin typeface="Calibri" panose="020F0502020204030204" pitchFamily="34" charset="0"/>
                  </a:rPr>
                  <a:t>Easy Taxi</a:t>
                </a:r>
                <a:endParaRPr lang="pt-BR" b="1" dirty="0">
                  <a:solidFill>
                    <a:srgbClr val="3E7998"/>
                  </a:solidFill>
                </a:endParaRPr>
              </a:p>
            </p:txBody>
          </p:sp>
        </p:grpSp>
        <p:grpSp>
          <p:nvGrpSpPr>
            <p:cNvPr id="71" name="Agrupar 70">
              <a:extLst>
                <a:ext uri="{FF2B5EF4-FFF2-40B4-BE49-F238E27FC236}">
                  <a16:creationId xmlns:a16="http://schemas.microsoft.com/office/drawing/2014/main" id="{7393C46B-B9AC-427A-81DB-A99EEAD068F6}"/>
                </a:ext>
              </a:extLst>
            </p:cNvPr>
            <p:cNvGrpSpPr/>
            <p:nvPr/>
          </p:nvGrpSpPr>
          <p:grpSpPr>
            <a:xfrm>
              <a:off x="991014" y="1620707"/>
              <a:ext cx="2476503" cy="979801"/>
              <a:chOff x="4857749" y="1614134"/>
              <a:chExt cx="2476503" cy="979801"/>
            </a:xfrm>
          </p:grpSpPr>
          <p:pic>
            <p:nvPicPr>
              <p:cNvPr id="78" name="Gráfico 77">
                <a:extLst>
                  <a:ext uri="{FF2B5EF4-FFF2-40B4-BE49-F238E27FC236}">
                    <a16:creationId xmlns:a16="http://schemas.microsoft.com/office/drawing/2014/main" id="{B64B3EE6-232D-48E5-9DBE-E83A0957AFE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p:blipFill>
            <p:spPr>
              <a:xfrm>
                <a:off x="4857749" y="1614134"/>
                <a:ext cx="2476503" cy="979801"/>
              </a:xfrm>
              <a:prstGeom prst="rect">
                <a:avLst/>
              </a:prstGeom>
            </p:spPr>
          </p:pic>
          <p:sp>
            <p:nvSpPr>
              <p:cNvPr id="79" name="CaixaDeTexto 78">
                <a:extLst>
                  <a:ext uri="{FF2B5EF4-FFF2-40B4-BE49-F238E27FC236}">
                    <a16:creationId xmlns:a16="http://schemas.microsoft.com/office/drawing/2014/main" id="{7AE33FE6-6158-4CFF-AB3E-E82C06A244DC}"/>
                  </a:ext>
                </a:extLst>
              </p:cNvPr>
              <p:cNvSpPr txBox="1"/>
              <p:nvPr/>
            </p:nvSpPr>
            <p:spPr>
              <a:xfrm>
                <a:off x="5062330" y="1919368"/>
                <a:ext cx="2067340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pt-BR" b="1" i="0" dirty="0">
                    <a:solidFill>
                      <a:srgbClr val="3E7998"/>
                    </a:solidFill>
                    <a:effectLst/>
                    <a:latin typeface="Calibri" panose="020F0502020204030204" pitchFamily="34" charset="0"/>
                  </a:rPr>
                  <a:t>MRS</a:t>
                </a:r>
                <a:endParaRPr lang="pt-BR" b="1" dirty="0">
                  <a:solidFill>
                    <a:srgbClr val="3E7998"/>
                  </a:solidFill>
                </a:endParaRPr>
              </a:p>
            </p:txBody>
          </p:sp>
        </p:grpSp>
        <p:grpSp>
          <p:nvGrpSpPr>
            <p:cNvPr id="72" name="Agrupar 71">
              <a:extLst>
                <a:ext uri="{FF2B5EF4-FFF2-40B4-BE49-F238E27FC236}">
                  <a16:creationId xmlns:a16="http://schemas.microsoft.com/office/drawing/2014/main" id="{17534934-77BC-4F66-BC46-8B6583C8E915}"/>
                </a:ext>
              </a:extLst>
            </p:cNvPr>
            <p:cNvGrpSpPr/>
            <p:nvPr/>
          </p:nvGrpSpPr>
          <p:grpSpPr>
            <a:xfrm>
              <a:off x="6146660" y="1614132"/>
              <a:ext cx="2476503" cy="979801"/>
              <a:chOff x="4857749" y="1614134"/>
              <a:chExt cx="2476503" cy="979801"/>
            </a:xfrm>
          </p:grpSpPr>
          <p:pic>
            <p:nvPicPr>
              <p:cNvPr id="76" name="Gráfico 75">
                <a:extLst>
                  <a:ext uri="{FF2B5EF4-FFF2-40B4-BE49-F238E27FC236}">
                    <a16:creationId xmlns:a16="http://schemas.microsoft.com/office/drawing/2014/main" id="{E9DE0AAB-2955-4EF8-ABEF-7957D8DF396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p:blipFill>
            <p:spPr>
              <a:xfrm>
                <a:off x="4857749" y="1614134"/>
                <a:ext cx="2476503" cy="979801"/>
              </a:xfrm>
              <a:prstGeom prst="rect">
                <a:avLst/>
              </a:prstGeom>
            </p:spPr>
          </p:pic>
          <p:sp>
            <p:nvSpPr>
              <p:cNvPr id="77" name="CaixaDeTexto 76">
                <a:extLst>
                  <a:ext uri="{FF2B5EF4-FFF2-40B4-BE49-F238E27FC236}">
                    <a16:creationId xmlns:a16="http://schemas.microsoft.com/office/drawing/2014/main" id="{14F085E9-2F03-4D25-ADCB-7DD0BE3A3E63}"/>
                  </a:ext>
                </a:extLst>
              </p:cNvPr>
              <p:cNvSpPr txBox="1"/>
              <p:nvPr/>
            </p:nvSpPr>
            <p:spPr>
              <a:xfrm>
                <a:off x="5062330" y="1919368"/>
                <a:ext cx="2067340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pt-BR" b="1" i="0" dirty="0">
                    <a:solidFill>
                      <a:srgbClr val="3E7998"/>
                    </a:solidFill>
                    <a:effectLst/>
                    <a:latin typeface="Calibri" panose="020F0502020204030204" pitchFamily="34" charset="0"/>
                  </a:rPr>
                  <a:t>Grupo CCR</a:t>
                </a:r>
                <a:endParaRPr lang="pt-BR" b="1" dirty="0">
                  <a:solidFill>
                    <a:srgbClr val="3E7998"/>
                  </a:solidFill>
                </a:endParaRPr>
              </a:p>
            </p:txBody>
          </p:sp>
        </p:grpSp>
        <p:grpSp>
          <p:nvGrpSpPr>
            <p:cNvPr id="73" name="Agrupar 72">
              <a:extLst>
                <a:ext uri="{FF2B5EF4-FFF2-40B4-BE49-F238E27FC236}">
                  <a16:creationId xmlns:a16="http://schemas.microsoft.com/office/drawing/2014/main" id="{AC11E818-BF4D-4750-B768-68F4E7D1CB9A}"/>
                </a:ext>
              </a:extLst>
            </p:cNvPr>
            <p:cNvGrpSpPr/>
            <p:nvPr/>
          </p:nvGrpSpPr>
          <p:grpSpPr>
            <a:xfrm>
              <a:off x="8724484" y="1633857"/>
              <a:ext cx="2476503" cy="979801"/>
              <a:chOff x="4857749" y="1614134"/>
              <a:chExt cx="2476503" cy="979801"/>
            </a:xfrm>
          </p:grpSpPr>
          <p:pic>
            <p:nvPicPr>
              <p:cNvPr id="74" name="Gráfico 73">
                <a:extLst>
                  <a:ext uri="{FF2B5EF4-FFF2-40B4-BE49-F238E27FC236}">
                    <a16:creationId xmlns:a16="http://schemas.microsoft.com/office/drawing/2014/main" id="{FE770E06-B428-4924-96C2-395751A22A2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p:blipFill>
            <p:spPr>
              <a:xfrm>
                <a:off x="4857749" y="1614134"/>
                <a:ext cx="2476503" cy="979801"/>
              </a:xfrm>
              <a:prstGeom prst="rect">
                <a:avLst/>
              </a:prstGeom>
            </p:spPr>
          </p:pic>
          <p:sp>
            <p:nvSpPr>
              <p:cNvPr id="75" name="CaixaDeTexto 74">
                <a:extLst>
                  <a:ext uri="{FF2B5EF4-FFF2-40B4-BE49-F238E27FC236}">
                    <a16:creationId xmlns:a16="http://schemas.microsoft.com/office/drawing/2014/main" id="{2C16C3AF-0C7E-41EC-8AA7-4ED9383FD30D}"/>
                  </a:ext>
                </a:extLst>
              </p:cNvPr>
              <p:cNvSpPr txBox="1"/>
              <p:nvPr/>
            </p:nvSpPr>
            <p:spPr>
              <a:xfrm>
                <a:off x="5062330" y="1919368"/>
                <a:ext cx="2067340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pt-BR" b="1" i="0" dirty="0">
                    <a:solidFill>
                      <a:srgbClr val="3E7998"/>
                    </a:solidFill>
                    <a:effectLst/>
                    <a:latin typeface="Calibri" panose="020F0502020204030204" pitchFamily="34" charset="0"/>
                  </a:rPr>
                  <a:t>Grupo Randon</a:t>
                </a:r>
                <a:endParaRPr lang="pt-BR" b="1" dirty="0">
                  <a:solidFill>
                    <a:srgbClr val="3E7998"/>
                  </a:solidFill>
                </a:endParaRPr>
              </a:p>
            </p:txBody>
          </p:sp>
        </p:grpSp>
      </p:grpSp>
      <p:sp>
        <p:nvSpPr>
          <p:cNvPr id="86" name="CaixaDeTexto 85">
            <a:extLst>
              <a:ext uri="{FF2B5EF4-FFF2-40B4-BE49-F238E27FC236}">
                <a16:creationId xmlns:a16="http://schemas.microsoft.com/office/drawing/2014/main" id="{3CAB883C-39AC-420F-8659-E85DAE47083F}"/>
              </a:ext>
            </a:extLst>
          </p:cNvPr>
          <p:cNvSpPr txBox="1"/>
          <p:nvPr/>
        </p:nvSpPr>
        <p:spPr>
          <a:xfrm>
            <a:off x="10069780" y="6667701"/>
            <a:ext cx="2198038" cy="2308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pt-BR" sz="900" b="1" dirty="0">
                <a:solidFill>
                  <a:schemeClr val="bg1"/>
                </a:solidFill>
                <a:effectLst/>
                <a:ea typeface="Arial" charset="0"/>
                <a:cs typeface="Arial" charset="0"/>
              </a:rPr>
              <a:t>©2021 ICTS. Todos os direitos reservados.</a:t>
            </a:r>
          </a:p>
        </p:txBody>
      </p:sp>
    </p:spTree>
    <p:extLst>
      <p:ext uri="{BB962C8B-B14F-4D97-AF65-F5344CB8AC3E}">
        <p14:creationId xmlns:p14="http://schemas.microsoft.com/office/powerpoint/2010/main" val="33178008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" name="Imagem 81">
            <a:extLst>
              <a:ext uri="{FF2B5EF4-FFF2-40B4-BE49-F238E27FC236}">
                <a16:creationId xmlns:a16="http://schemas.microsoft.com/office/drawing/2014/main" id="{06C4AFF6-F0F3-4353-A1CF-A23329F00E5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83" name="Agrupar 82">
            <a:extLst>
              <a:ext uri="{FF2B5EF4-FFF2-40B4-BE49-F238E27FC236}">
                <a16:creationId xmlns:a16="http://schemas.microsoft.com/office/drawing/2014/main" id="{17C268E2-16A7-423D-B140-772CD91FC06A}"/>
              </a:ext>
            </a:extLst>
          </p:cNvPr>
          <p:cNvGrpSpPr/>
          <p:nvPr/>
        </p:nvGrpSpPr>
        <p:grpSpPr>
          <a:xfrm>
            <a:off x="283686" y="-5904"/>
            <a:ext cx="11610111" cy="1493718"/>
            <a:chOff x="283686" y="-5904"/>
            <a:chExt cx="11610111" cy="1493718"/>
          </a:xfrm>
        </p:grpSpPr>
        <p:pic>
          <p:nvPicPr>
            <p:cNvPr id="84" name="Imagem 83">
              <a:extLst>
                <a:ext uri="{FF2B5EF4-FFF2-40B4-BE49-F238E27FC236}">
                  <a16:creationId xmlns:a16="http://schemas.microsoft.com/office/drawing/2014/main" id="{4F941A28-8193-4478-9515-7D28DD0D18C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colorTemperature colorTemp="3820"/>
                      </a14:imgEffect>
                      <a14:imgEffect>
                        <a14:saturation sat="0"/>
                      </a14:imgEffect>
                      <a14:imgEffect>
                        <a14:brightnessContrast bright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77350" b="634"/>
            <a:stretch/>
          </p:blipFill>
          <p:spPr>
            <a:xfrm>
              <a:off x="298200" y="-5904"/>
              <a:ext cx="11595597" cy="1487144"/>
            </a:xfrm>
            <a:prstGeom prst="rect">
              <a:avLst/>
            </a:prstGeom>
          </p:spPr>
        </p:pic>
        <p:pic>
          <p:nvPicPr>
            <p:cNvPr id="85" name="Imagem 84">
              <a:extLst>
                <a:ext uri="{FF2B5EF4-FFF2-40B4-BE49-F238E27FC236}">
                  <a16:creationId xmlns:a16="http://schemas.microsoft.com/office/drawing/2014/main" id="{AB4DB00E-BF17-45FB-90C4-0BA1A8877A0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colorTemperature colorTemp="3820"/>
                      </a14:imgEffect>
                      <a14:imgEffect>
                        <a14:saturation sat="0"/>
                      </a14:imgEffect>
                      <a14:imgEffect>
                        <a14:brightnessContrast bright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77350" b="634"/>
            <a:stretch/>
          </p:blipFill>
          <p:spPr>
            <a:xfrm>
              <a:off x="283686" y="670"/>
              <a:ext cx="11595597" cy="1487144"/>
            </a:xfrm>
            <a:prstGeom prst="rect">
              <a:avLst/>
            </a:prstGeom>
          </p:spPr>
        </p:pic>
      </p:grpSp>
      <p:grpSp>
        <p:nvGrpSpPr>
          <p:cNvPr id="86" name="Agrupar 85">
            <a:extLst>
              <a:ext uri="{FF2B5EF4-FFF2-40B4-BE49-F238E27FC236}">
                <a16:creationId xmlns:a16="http://schemas.microsoft.com/office/drawing/2014/main" id="{F3C81D50-8B39-4110-BAA0-2AFD24856B3A}"/>
              </a:ext>
            </a:extLst>
          </p:cNvPr>
          <p:cNvGrpSpPr/>
          <p:nvPr/>
        </p:nvGrpSpPr>
        <p:grpSpPr>
          <a:xfrm>
            <a:off x="4857749" y="5558305"/>
            <a:ext cx="2476503" cy="979801"/>
            <a:chOff x="4857749" y="1614134"/>
            <a:chExt cx="2476503" cy="979801"/>
          </a:xfrm>
        </p:grpSpPr>
        <p:pic>
          <p:nvPicPr>
            <p:cNvPr id="93" name="Gráfico 92">
              <a:extLst>
                <a:ext uri="{FF2B5EF4-FFF2-40B4-BE49-F238E27FC236}">
                  <a16:creationId xmlns:a16="http://schemas.microsoft.com/office/drawing/2014/main" id="{FFC27601-E056-4EC9-A851-BFADA6D5CF0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4857749" y="1614134"/>
              <a:ext cx="2476503" cy="979801"/>
            </a:xfrm>
            <a:prstGeom prst="rect">
              <a:avLst/>
            </a:prstGeom>
          </p:spPr>
        </p:pic>
        <p:sp>
          <p:nvSpPr>
            <p:cNvPr id="94" name="CaixaDeTexto 93">
              <a:extLst>
                <a:ext uri="{FF2B5EF4-FFF2-40B4-BE49-F238E27FC236}">
                  <a16:creationId xmlns:a16="http://schemas.microsoft.com/office/drawing/2014/main" id="{B61D8057-6B7C-4318-A4E8-895F415CF4F8}"/>
                </a:ext>
              </a:extLst>
            </p:cNvPr>
            <p:cNvSpPr txBox="1"/>
            <p:nvPr/>
          </p:nvSpPr>
          <p:spPr>
            <a:xfrm>
              <a:off x="5062330" y="1919368"/>
              <a:ext cx="2067340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pt-BR" b="1" i="0" dirty="0">
                  <a:solidFill>
                    <a:srgbClr val="3E7998"/>
                  </a:solidFill>
                  <a:effectLst/>
                  <a:latin typeface="Calibri" panose="020F0502020204030204" pitchFamily="34" charset="0"/>
                </a:rPr>
                <a:t>Brookfield</a:t>
              </a:r>
              <a:endParaRPr lang="pt-BR" b="1" dirty="0">
                <a:solidFill>
                  <a:srgbClr val="3E7998"/>
                </a:solidFill>
              </a:endParaRPr>
            </a:p>
          </p:txBody>
        </p:sp>
      </p:grpSp>
      <p:sp>
        <p:nvSpPr>
          <p:cNvPr id="3" name="Retângulo 2">
            <a:extLst>
              <a:ext uri="{FF2B5EF4-FFF2-40B4-BE49-F238E27FC236}">
                <a16:creationId xmlns:a16="http://schemas.microsoft.com/office/drawing/2014/main" id="{73C8A3D7-1BE5-42A9-BE0B-1BF4DAB00CBD}"/>
              </a:ext>
            </a:extLst>
          </p:cNvPr>
          <p:cNvSpPr/>
          <p:nvPr/>
        </p:nvSpPr>
        <p:spPr>
          <a:xfrm>
            <a:off x="2279973" y="123776"/>
            <a:ext cx="7633832" cy="9310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90000"/>
              </a:lnSpc>
              <a:spcAft>
                <a:spcPts val="600"/>
              </a:spcAft>
            </a:pPr>
            <a:r>
              <a:rPr lang="pt-BR" sz="3500" dirty="0">
                <a:solidFill>
                  <a:srgbClr val="3E7998"/>
                </a:solidFill>
                <a:latin typeface="Lato Black" panose="020F0A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Clientes</a:t>
            </a:r>
          </a:p>
          <a:p>
            <a:pPr algn="ctr">
              <a:lnSpc>
                <a:spcPct val="90000"/>
              </a:lnSpc>
              <a:spcAft>
                <a:spcPts val="600"/>
              </a:spcAft>
            </a:pPr>
            <a:r>
              <a:rPr lang="pt-BR" sz="2000" dirty="0">
                <a:solidFill>
                  <a:srgbClr val="3E7998"/>
                </a:solidFill>
              </a:rPr>
              <a:t>Utilities, energia e recursos naturais</a:t>
            </a:r>
          </a:p>
        </p:txBody>
      </p:sp>
      <p:grpSp>
        <p:nvGrpSpPr>
          <p:cNvPr id="42" name="Agrupar 41">
            <a:extLst>
              <a:ext uri="{FF2B5EF4-FFF2-40B4-BE49-F238E27FC236}">
                <a16:creationId xmlns:a16="http://schemas.microsoft.com/office/drawing/2014/main" id="{FF0D7CC9-8636-42C7-ADD7-4746694135E1}"/>
              </a:ext>
            </a:extLst>
          </p:cNvPr>
          <p:cNvGrpSpPr/>
          <p:nvPr/>
        </p:nvGrpSpPr>
        <p:grpSpPr>
          <a:xfrm>
            <a:off x="991014" y="1614132"/>
            <a:ext cx="10209973" cy="999526"/>
            <a:chOff x="991014" y="1614132"/>
            <a:chExt cx="10209973" cy="999526"/>
          </a:xfrm>
        </p:grpSpPr>
        <p:grpSp>
          <p:nvGrpSpPr>
            <p:cNvPr id="31" name="Agrupar 30">
              <a:extLst>
                <a:ext uri="{FF2B5EF4-FFF2-40B4-BE49-F238E27FC236}">
                  <a16:creationId xmlns:a16="http://schemas.microsoft.com/office/drawing/2014/main" id="{415DE182-204A-49C6-918F-F52B9802FB96}"/>
                </a:ext>
              </a:extLst>
            </p:cNvPr>
            <p:cNvGrpSpPr/>
            <p:nvPr/>
          </p:nvGrpSpPr>
          <p:grpSpPr>
            <a:xfrm>
              <a:off x="3568837" y="1627282"/>
              <a:ext cx="2476503" cy="979801"/>
              <a:chOff x="4857749" y="1614134"/>
              <a:chExt cx="2476503" cy="979801"/>
            </a:xfrm>
          </p:grpSpPr>
          <p:pic>
            <p:nvPicPr>
              <p:cNvPr id="30" name="Gráfico 29">
                <a:extLst>
                  <a:ext uri="{FF2B5EF4-FFF2-40B4-BE49-F238E27FC236}">
                    <a16:creationId xmlns:a16="http://schemas.microsoft.com/office/drawing/2014/main" id="{5A9FE972-51B5-47BA-8C70-59A17F4821B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p:blipFill>
            <p:spPr>
              <a:xfrm>
                <a:off x="4857749" y="1614134"/>
                <a:ext cx="2476503" cy="979801"/>
              </a:xfrm>
              <a:prstGeom prst="rect">
                <a:avLst/>
              </a:prstGeom>
            </p:spPr>
          </p:pic>
          <p:sp>
            <p:nvSpPr>
              <p:cNvPr id="21" name="CaixaDeTexto 20">
                <a:extLst>
                  <a:ext uri="{FF2B5EF4-FFF2-40B4-BE49-F238E27FC236}">
                    <a16:creationId xmlns:a16="http://schemas.microsoft.com/office/drawing/2014/main" id="{8DF7E837-8669-42AB-9F6E-9E92742034E6}"/>
                  </a:ext>
                </a:extLst>
              </p:cNvPr>
              <p:cNvSpPr txBox="1"/>
              <p:nvPr/>
            </p:nvSpPr>
            <p:spPr>
              <a:xfrm>
                <a:off x="5062330" y="1919368"/>
                <a:ext cx="2067340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pt-BR" b="1" i="0" dirty="0">
                    <a:solidFill>
                      <a:srgbClr val="3E7998"/>
                    </a:solidFill>
                    <a:effectLst/>
                    <a:latin typeface="Calibri" panose="020F0502020204030204" pitchFamily="34" charset="0"/>
                  </a:rPr>
                  <a:t>Ecopetrol</a:t>
                </a:r>
                <a:endParaRPr lang="pt-BR" b="1" dirty="0">
                  <a:solidFill>
                    <a:srgbClr val="3E7998"/>
                  </a:solidFill>
                </a:endParaRPr>
              </a:p>
            </p:txBody>
          </p:sp>
        </p:grpSp>
        <p:grpSp>
          <p:nvGrpSpPr>
            <p:cNvPr id="32" name="Agrupar 31">
              <a:extLst>
                <a:ext uri="{FF2B5EF4-FFF2-40B4-BE49-F238E27FC236}">
                  <a16:creationId xmlns:a16="http://schemas.microsoft.com/office/drawing/2014/main" id="{C00C5FF7-D974-4972-9B53-C075347A9289}"/>
                </a:ext>
              </a:extLst>
            </p:cNvPr>
            <p:cNvGrpSpPr/>
            <p:nvPr/>
          </p:nvGrpSpPr>
          <p:grpSpPr>
            <a:xfrm>
              <a:off x="991014" y="1620707"/>
              <a:ext cx="2476503" cy="979801"/>
              <a:chOff x="4857749" y="1614134"/>
              <a:chExt cx="2476503" cy="979801"/>
            </a:xfrm>
          </p:grpSpPr>
          <p:pic>
            <p:nvPicPr>
              <p:cNvPr id="33" name="Gráfico 32">
                <a:extLst>
                  <a:ext uri="{FF2B5EF4-FFF2-40B4-BE49-F238E27FC236}">
                    <a16:creationId xmlns:a16="http://schemas.microsoft.com/office/drawing/2014/main" id="{E21FD2CD-44DC-471D-A468-2BD096ED00F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p:blipFill>
            <p:spPr>
              <a:xfrm>
                <a:off x="4857749" y="1614134"/>
                <a:ext cx="2476503" cy="979801"/>
              </a:xfrm>
              <a:prstGeom prst="rect">
                <a:avLst/>
              </a:prstGeom>
            </p:spPr>
          </p:pic>
          <p:sp>
            <p:nvSpPr>
              <p:cNvPr id="34" name="CaixaDeTexto 33">
                <a:extLst>
                  <a:ext uri="{FF2B5EF4-FFF2-40B4-BE49-F238E27FC236}">
                    <a16:creationId xmlns:a16="http://schemas.microsoft.com/office/drawing/2014/main" id="{69872F88-5722-4917-9705-68B3972E1D56}"/>
                  </a:ext>
                </a:extLst>
              </p:cNvPr>
              <p:cNvSpPr txBox="1"/>
              <p:nvPr/>
            </p:nvSpPr>
            <p:spPr>
              <a:xfrm>
                <a:off x="5062330" y="1919368"/>
                <a:ext cx="2067340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pt-BR" b="1" i="0" dirty="0">
                    <a:solidFill>
                      <a:srgbClr val="3E7998"/>
                    </a:solidFill>
                    <a:effectLst/>
                    <a:latin typeface="Calibri" panose="020F0502020204030204" pitchFamily="34" charset="0"/>
                  </a:rPr>
                  <a:t>Petrobrás</a:t>
                </a:r>
                <a:endParaRPr lang="pt-BR" b="1" dirty="0">
                  <a:solidFill>
                    <a:srgbClr val="3E7998"/>
                  </a:solidFill>
                </a:endParaRPr>
              </a:p>
            </p:txBody>
          </p:sp>
        </p:grpSp>
        <p:grpSp>
          <p:nvGrpSpPr>
            <p:cNvPr id="35" name="Agrupar 34">
              <a:extLst>
                <a:ext uri="{FF2B5EF4-FFF2-40B4-BE49-F238E27FC236}">
                  <a16:creationId xmlns:a16="http://schemas.microsoft.com/office/drawing/2014/main" id="{149E13CE-659F-43E7-AB3B-43609D09FEEA}"/>
                </a:ext>
              </a:extLst>
            </p:cNvPr>
            <p:cNvGrpSpPr/>
            <p:nvPr/>
          </p:nvGrpSpPr>
          <p:grpSpPr>
            <a:xfrm>
              <a:off x="6146660" y="1614132"/>
              <a:ext cx="2476503" cy="979801"/>
              <a:chOff x="4857749" y="1614134"/>
              <a:chExt cx="2476503" cy="979801"/>
            </a:xfrm>
          </p:grpSpPr>
          <p:pic>
            <p:nvPicPr>
              <p:cNvPr id="36" name="Gráfico 35">
                <a:extLst>
                  <a:ext uri="{FF2B5EF4-FFF2-40B4-BE49-F238E27FC236}">
                    <a16:creationId xmlns:a16="http://schemas.microsoft.com/office/drawing/2014/main" id="{BC85BAD6-1D5A-4D7D-AD5A-8C575F1AE9C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p:blipFill>
            <p:spPr>
              <a:xfrm>
                <a:off x="4857749" y="1614134"/>
                <a:ext cx="2476503" cy="979801"/>
              </a:xfrm>
              <a:prstGeom prst="rect">
                <a:avLst/>
              </a:prstGeom>
            </p:spPr>
          </p:pic>
          <p:sp>
            <p:nvSpPr>
              <p:cNvPr id="37" name="CaixaDeTexto 36">
                <a:extLst>
                  <a:ext uri="{FF2B5EF4-FFF2-40B4-BE49-F238E27FC236}">
                    <a16:creationId xmlns:a16="http://schemas.microsoft.com/office/drawing/2014/main" id="{915E559F-8388-4A38-9E87-BB272B33E386}"/>
                  </a:ext>
                </a:extLst>
              </p:cNvPr>
              <p:cNvSpPr txBox="1"/>
              <p:nvPr/>
            </p:nvSpPr>
            <p:spPr>
              <a:xfrm>
                <a:off x="5062330" y="1919368"/>
                <a:ext cx="2067340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pt-BR" b="1" i="0" dirty="0">
                    <a:solidFill>
                      <a:srgbClr val="3E7998"/>
                    </a:solidFill>
                    <a:effectLst/>
                    <a:latin typeface="Calibri" panose="020F0502020204030204" pitchFamily="34" charset="0"/>
                  </a:rPr>
                  <a:t>Vale</a:t>
                </a:r>
                <a:endParaRPr lang="pt-BR" b="1" dirty="0">
                  <a:solidFill>
                    <a:srgbClr val="3E7998"/>
                  </a:solidFill>
                </a:endParaRPr>
              </a:p>
            </p:txBody>
          </p:sp>
        </p:grpSp>
        <p:grpSp>
          <p:nvGrpSpPr>
            <p:cNvPr id="38" name="Agrupar 37">
              <a:extLst>
                <a:ext uri="{FF2B5EF4-FFF2-40B4-BE49-F238E27FC236}">
                  <a16:creationId xmlns:a16="http://schemas.microsoft.com/office/drawing/2014/main" id="{6A49FF7E-4C02-41CA-B502-9BC9FB157431}"/>
                </a:ext>
              </a:extLst>
            </p:cNvPr>
            <p:cNvGrpSpPr/>
            <p:nvPr/>
          </p:nvGrpSpPr>
          <p:grpSpPr>
            <a:xfrm>
              <a:off x="8724484" y="1633857"/>
              <a:ext cx="2476503" cy="979801"/>
              <a:chOff x="4857749" y="1614134"/>
              <a:chExt cx="2476503" cy="979801"/>
            </a:xfrm>
          </p:grpSpPr>
          <p:pic>
            <p:nvPicPr>
              <p:cNvPr id="39" name="Gráfico 38">
                <a:extLst>
                  <a:ext uri="{FF2B5EF4-FFF2-40B4-BE49-F238E27FC236}">
                    <a16:creationId xmlns:a16="http://schemas.microsoft.com/office/drawing/2014/main" id="{7168F215-63CE-4090-958A-D6F298E9A59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p:blipFill>
            <p:spPr>
              <a:xfrm>
                <a:off x="4857749" y="1614134"/>
                <a:ext cx="2476503" cy="979801"/>
              </a:xfrm>
              <a:prstGeom prst="rect">
                <a:avLst/>
              </a:prstGeom>
            </p:spPr>
          </p:pic>
          <p:sp>
            <p:nvSpPr>
              <p:cNvPr id="40" name="CaixaDeTexto 39">
                <a:extLst>
                  <a:ext uri="{FF2B5EF4-FFF2-40B4-BE49-F238E27FC236}">
                    <a16:creationId xmlns:a16="http://schemas.microsoft.com/office/drawing/2014/main" id="{6C6BE68D-5686-4917-A02A-C6BC89E63A2C}"/>
                  </a:ext>
                </a:extLst>
              </p:cNvPr>
              <p:cNvSpPr txBox="1"/>
              <p:nvPr/>
            </p:nvSpPr>
            <p:spPr>
              <a:xfrm>
                <a:off x="5062330" y="1919368"/>
                <a:ext cx="2067340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pt-BR" b="1" i="0" dirty="0">
                    <a:solidFill>
                      <a:srgbClr val="3E7998"/>
                    </a:solidFill>
                    <a:effectLst/>
                    <a:latin typeface="Calibri" panose="020F0502020204030204" pitchFamily="34" charset="0"/>
                  </a:rPr>
                  <a:t>Fundação Renova</a:t>
                </a:r>
                <a:endParaRPr lang="pt-BR" b="1" dirty="0">
                  <a:solidFill>
                    <a:srgbClr val="3E7998"/>
                  </a:solidFill>
                </a:endParaRPr>
              </a:p>
            </p:txBody>
          </p:sp>
        </p:grpSp>
      </p:grpSp>
      <p:grpSp>
        <p:nvGrpSpPr>
          <p:cNvPr id="43" name="Agrupar 42">
            <a:extLst>
              <a:ext uri="{FF2B5EF4-FFF2-40B4-BE49-F238E27FC236}">
                <a16:creationId xmlns:a16="http://schemas.microsoft.com/office/drawing/2014/main" id="{0EF55D30-2BF6-441C-AD63-DF8395635895}"/>
              </a:ext>
            </a:extLst>
          </p:cNvPr>
          <p:cNvGrpSpPr/>
          <p:nvPr/>
        </p:nvGrpSpPr>
        <p:grpSpPr>
          <a:xfrm>
            <a:off x="991014" y="2593932"/>
            <a:ext cx="10209973" cy="999526"/>
            <a:chOff x="991014" y="1614132"/>
            <a:chExt cx="10209973" cy="999526"/>
          </a:xfrm>
        </p:grpSpPr>
        <p:grpSp>
          <p:nvGrpSpPr>
            <p:cNvPr id="44" name="Agrupar 43">
              <a:extLst>
                <a:ext uri="{FF2B5EF4-FFF2-40B4-BE49-F238E27FC236}">
                  <a16:creationId xmlns:a16="http://schemas.microsoft.com/office/drawing/2014/main" id="{8527CEB4-BB3D-4CE4-B1DD-A70BA4102CDB}"/>
                </a:ext>
              </a:extLst>
            </p:cNvPr>
            <p:cNvGrpSpPr/>
            <p:nvPr/>
          </p:nvGrpSpPr>
          <p:grpSpPr>
            <a:xfrm>
              <a:off x="3568837" y="1627282"/>
              <a:ext cx="2476503" cy="979801"/>
              <a:chOff x="4857749" y="1614134"/>
              <a:chExt cx="2476503" cy="979801"/>
            </a:xfrm>
          </p:grpSpPr>
          <p:pic>
            <p:nvPicPr>
              <p:cNvPr id="54" name="Gráfico 53">
                <a:extLst>
                  <a:ext uri="{FF2B5EF4-FFF2-40B4-BE49-F238E27FC236}">
                    <a16:creationId xmlns:a16="http://schemas.microsoft.com/office/drawing/2014/main" id="{4764B63D-4D35-4D8E-98CD-8F176508E79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p:blipFill>
            <p:spPr>
              <a:xfrm>
                <a:off x="4857749" y="1614134"/>
                <a:ext cx="2476503" cy="979801"/>
              </a:xfrm>
              <a:prstGeom prst="rect">
                <a:avLst/>
              </a:prstGeom>
            </p:spPr>
          </p:pic>
          <p:sp>
            <p:nvSpPr>
              <p:cNvPr id="55" name="CaixaDeTexto 54">
                <a:extLst>
                  <a:ext uri="{FF2B5EF4-FFF2-40B4-BE49-F238E27FC236}">
                    <a16:creationId xmlns:a16="http://schemas.microsoft.com/office/drawing/2014/main" id="{131740C0-0B7B-45D4-996D-4EA657A0BB07}"/>
                  </a:ext>
                </a:extLst>
              </p:cNvPr>
              <p:cNvSpPr txBox="1"/>
              <p:nvPr/>
            </p:nvSpPr>
            <p:spPr>
              <a:xfrm>
                <a:off x="5062330" y="1919368"/>
                <a:ext cx="2067340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pt-BR" b="1" i="0" dirty="0">
                    <a:solidFill>
                      <a:srgbClr val="3E7998"/>
                    </a:solidFill>
                    <a:effectLst/>
                    <a:latin typeface="Calibri" panose="020F0502020204030204" pitchFamily="34" charset="0"/>
                  </a:rPr>
                  <a:t>CEMIG</a:t>
                </a:r>
                <a:endParaRPr lang="pt-BR" b="1" dirty="0">
                  <a:solidFill>
                    <a:srgbClr val="3E7998"/>
                  </a:solidFill>
                </a:endParaRPr>
              </a:p>
            </p:txBody>
          </p:sp>
        </p:grpSp>
        <p:grpSp>
          <p:nvGrpSpPr>
            <p:cNvPr id="45" name="Agrupar 44">
              <a:extLst>
                <a:ext uri="{FF2B5EF4-FFF2-40B4-BE49-F238E27FC236}">
                  <a16:creationId xmlns:a16="http://schemas.microsoft.com/office/drawing/2014/main" id="{AA82DE16-D369-4101-8667-BD6BC0D57B8F}"/>
                </a:ext>
              </a:extLst>
            </p:cNvPr>
            <p:cNvGrpSpPr/>
            <p:nvPr/>
          </p:nvGrpSpPr>
          <p:grpSpPr>
            <a:xfrm>
              <a:off x="991014" y="1620707"/>
              <a:ext cx="2476503" cy="979801"/>
              <a:chOff x="4857749" y="1614134"/>
              <a:chExt cx="2476503" cy="979801"/>
            </a:xfrm>
          </p:grpSpPr>
          <p:pic>
            <p:nvPicPr>
              <p:cNvPr id="52" name="Gráfico 51">
                <a:extLst>
                  <a:ext uri="{FF2B5EF4-FFF2-40B4-BE49-F238E27FC236}">
                    <a16:creationId xmlns:a16="http://schemas.microsoft.com/office/drawing/2014/main" id="{71891EBD-2485-4CD9-A7B7-02C525AD43E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p:blipFill>
            <p:spPr>
              <a:xfrm>
                <a:off x="4857749" y="1614134"/>
                <a:ext cx="2476503" cy="979801"/>
              </a:xfrm>
              <a:prstGeom prst="rect">
                <a:avLst/>
              </a:prstGeom>
            </p:spPr>
          </p:pic>
          <p:sp>
            <p:nvSpPr>
              <p:cNvPr id="53" name="CaixaDeTexto 52">
                <a:extLst>
                  <a:ext uri="{FF2B5EF4-FFF2-40B4-BE49-F238E27FC236}">
                    <a16:creationId xmlns:a16="http://schemas.microsoft.com/office/drawing/2014/main" id="{9C16A8E4-049D-4F7C-B6DE-263A4C692BFA}"/>
                  </a:ext>
                </a:extLst>
              </p:cNvPr>
              <p:cNvSpPr txBox="1"/>
              <p:nvPr/>
            </p:nvSpPr>
            <p:spPr>
              <a:xfrm>
                <a:off x="5062330" y="1919368"/>
                <a:ext cx="2067340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pt-BR" b="1" i="0" dirty="0">
                    <a:solidFill>
                      <a:srgbClr val="3E7998"/>
                    </a:solidFill>
                    <a:effectLst/>
                    <a:latin typeface="Calibri" panose="020F0502020204030204" pitchFamily="34" charset="0"/>
                  </a:rPr>
                  <a:t>Eletrobrás</a:t>
                </a:r>
                <a:endParaRPr lang="pt-BR" b="1" dirty="0">
                  <a:solidFill>
                    <a:srgbClr val="3E7998"/>
                  </a:solidFill>
                </a:endParaRPr>
              </a:p>
            </p:txBody>
          </p:sp>
        </p:grpSp>
        <p:grpSp>
          <p:nvGrpSpPr>
            <p:cNvPr id="46" name="Agrupar 45">
              <a:extLst>
                <a:ext uri="{FF2B5EF4-FFF2-40B4-BE49-F238E27FC236}">
                  <a16:creationId xmlns:a16="http://schemas.microsoft.com/office/drawing/2014/main" id="{780E89CE-7D7C-4766-8BA5-6DE26E543825}"/>
                </a:ext>
              </a:extLst>
            </p:cNvPr>
            <p:cNvGrpSpPr/>
            <p:nvPr/>
          </p:nvGrpSpPr>
          <p:grpSpPr>
            <a:xfrm>
              <a:off x="6146660" y="1614132"/>
              <a:ext cx="2476503" cy="979801"/>
              <a:chOff x="4857749" y="1614134"/>
              <a:chExt cx="2476503" cy="979801"/>
            </a:xfrm>
          </p:grpSpPr>
          <p:pic>
            <p:nvPicPr>
              <p:cNvPr id="50" name="Gráfico 49">
                <a:extLst>
                  <a:ext uri="{FF2B5EF4-FFF2-40B4-BE49-F238E27FC236}">
                    <a16:creationId xmlns:a16="http://schemas.microsoft.com/office/drawing/2014/main" id="{F7E3B5F0-7F07-4C61-B79F-AE6E677FD4A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p:blipFill>
            <p:spPr>
              <a:xfrm>
                <a:off x="4857749" y="1614134"/>
                <a:ext cx="2476503" cy="979801"/>
              </a:xfrm>
              <a:prstGeom prst="rect">
                <a:avLst/>
              </a:prstGeom>
            </p:spPr>
          </p:pic>
          <p:sp>
            <p:nvSpPr>
              <p:cNvPr id="51" name="CaixaDeTexto 50">
                <a:extLst>
                  <a:ext uri="{FF2B5EF4-FFF2-40B4-BE49-F238E27FC236}">
                    <a16:creationId xmlns:a16="http://schemas.microsoft.com/office/drawing/2014/main" id="{A2D2290F-2D39-40A1-8D64-A9CA5B044394}"/>
                  </a:ext>
                </a:extLst>
              </p:cNvPr>
              <p:cNvSpPr txBox="1"/>
              <p:nvPr/>
            </p:nvSpPr>
            <p:spPr>
              <a:xfrm>
                <a:off x="5062330" y="1919368"/>
                <a:ext cx="2067340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pt-BR" b="1" dirty="0">
                    <a:solidFill>
                      <a:srgbClr val="3E7998"/>
                    </a:solidFill>
                    <a:latin typeface="Calibri" panose="020F0502020204030204" pitchFamily="34" charset="0"/>
                  </a:rPr>
                  <a:t>Neoenergia</a:t>
                </a:r>
                <a:endParaRPr lang="pt-BR" b="1" dirty="0">
                  <a:solidFill>
                    <a:srgbClr val="3E7998"/>
                  </a:solidFill>
                </a:endParaRPr>
              </a:p>
            </p:txBody>
          </p:sp>
        </p:grpSp>
        <p:grpSp>
          <p:nvGrpSpPr>
            <p:cNvPr id="47" name="Agrupar 46">
              <a:extLst>
                <a:ext uri="{FF2B5EF4-FFF2-40B4-BE49-F238E27FC236}">
                  <a16:creationId xmlns:a16="http://schemas.microsoft.com/office/drawing/2014/main" id="{A24C39B3-CA95-4843-8EE3-80B8EC166E0E}"/>
                </a:ext>
              </a:extLst>
            </p:cNvPr>
            <p:cNvGrpSpPr/>
            <p:nvPr/>
          </p:nvGrpSpPr>
          <p:grpSpPr>
            <a:xfrm>
              <a:off x="8724484" y="1633857"/>
              <a:ext cx="2476503" cy="979801"/>
              <a:chOff x="4857749" y="1614134"/>
              <a:chExt cx="2476503" cy="979801"/>
            </a:xfrm>
          </p:grpSpPr>
          <p:pic>
            <p:nvPicPr>
              <p:cNvPr id="48" name="Gráfico 47">
                <a:extLst>
                  <a:ext uri="{FF2B5EF4-FFF2-40B4-BE49-F238E27FC236}">
                    <a16:creationId xmlns:a16="http://schemas.microsoft.com/office/drawing/2014/main" id="{4F3BA9AC-063F-4E98-A551-1DB0BED1839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p:blipFill>
            <p:spPr>
              <a:xfrm>
                <a:off x="4857749" y="1614134"/>
                <a:ext cx="2476503" cy="979801"/>
              </a:xfrm>
              <a:prstGeom prst="rect">
                <a:avLst/>
              </a:prstGeom>
            </p:spPr>
          </p:pic>
          <p:sp>
            <p:nvSpPr>
              <p:cNvPr id="49" name="CaixaDeTexto 48">
                <a:extLst>
                  <a:ext uri="{FF2B5EF4-FFF2-40B4-BE49-F238E27FC236}">
                    <a16:creationId xmlns:a16="http://schemas.microsoft.com/office/drawing/2014/main" id="{EEC9F6B6-D33B-455E-81E2-C288431B5043}"/>
                  </a:ext>
                </a:extLst>
              </p:cNvPr>
              <p:cNvSpPr txBox="1"/>
              <p:nvPr/>
            </p:nvSpPr>
            <p:spPr>
              <a:xfrm>
                <a:off x="5062330" y="1919368"/>
                <a:ext cx="2067340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pt-BR" b="1" i="0" dirty="0">
                    <a:solidFill>
                      <a:srgbClr val="3E7998"/>
                    </a:solidFill>
                    <a:effectLst/>
                    <a:latin typeface="Calibri" panose="020F0502020204030204" pitchFamily="34" charset="0"/>
                  </a:rPr>
                  <a:t>Energisa</a:t>
                </a:r>
                <a:endParaRPr lang="pt-BR" b="1" dirty="0">
                  <a:solidFill>
                    <a:srgbClr val="3E7998"/>
                  </a:solidFill>
                </a:endParaRPr>
              </a:p>
            </p:txBody>
          </p:sp>
        </p:grpSp>
      </p:grpSp>
      <p:grpSp>
        <p:nvGrpSpPr>
          <p:cNvPr id="56" name="Agrupar 55">
            <a:extLst>
              <a:ext uri="{FF2B5EF4-FFF2-40B4-BE49-F238E27FC236}">
                <a16:creationId xmlns:a16="http://schemas.microsoft.com/office/drawing/2014/main" id="{A457AE5D-8F14-4C44-BFAE-133F80319DAF}"/>
              </a:ext>
            </a:extLst>
          </p:cNvPr>
          <p:cNvGrpSpPr/>
          <p:nvPr/>
        </p:nvGrpSpPr>
        <p:grpSpPr>
          <a:xfrm>
            <a:off x="991014" y="3595274"/>
            <a:ext cx="10209973" cy="999526"/>
            <a:chOff x="991014" y="1614132"/>
            <a:chExt cx="10209973" cy="999526"/>
          </a:xfrm>
        </p:grpSpPr>
        <p:grpSp>
          <p:nvGrpSpPr>
            <p:cNvPr id="57" name="Agrupar 56">
              <a:extLst>
                <a:ext uri="{FF2B5EF4-FFF2-40B4-BE49-F238E27FC236}">
                  <a16:creationId xmlns:a16="http://schemas.microsoft.com/office/drawing/2014/main" id="{BD2A7B28-636B-4D27-9B65-DCCE421A7ECB}"/>
                </a:ext>
              </a:extLst>
            </p:cNvPr>
            <p:cNvGrpSpPr/>
            <p:nvPr/>
          </p:nvGrpSpPr>
          <p:grpSpPr>
            <a:xfrm>
              <a:off x="3568837" y="1627282"/>
              <a:ext cx="2476503" cy="979801"/>
              <a:chOff x="4857749" y="1614134"/>
              <a:chExt cx="2476503" cy="979801"/>
            </a:xfrm>
          </p:grpSpPr>
          <p:pic>
            <p:nvPicPr>
              <p:cNvPr id="67" name="Gráfico 66">
                <a:extLst>
                  <a:ext uri="{FF2B5EF4-FFF2-40B4-BE49-F238E27FC236}">
                    <a16:creationId xmlns:a16="http://schemas.microsoft.com/office/drawing/2014/main" id="{C4464858-B38E-4661-87B1-6D543AD60A9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p:blipFill>
            <p:spPr>
              <a:xfrm>
                <a:off x="4857749" y="1614134"/>
                <a:ext cx="2476503" cy="979801"/>
              </a:xfrm>
              <a:prstGeom prst="rect">
                <a:avLst/>
              </a:prstGeom>
            </p:spPr>
          </p:pic>
          <p:sp>
            <p:nvSpPr>
              <p:cNvPr id="68" name="CaixaDeTexto 67">
                <a:extLst>
                  <a:ext uri="{FF2B5EF4-FFF2-40B4-BE49-F238E27FC236}">
                    <a16:creationId xmlns:a16="http://schemas.microsoft.com/office/drawing/2014/main" id="{EC678D21-A002-4B87-ADC9-8AD22CE2CA50}"/>
                  </a:ext>
                </a:extLst>
              </p:cNvPr>
              <p:cNvSpPr txBox="1"/>
              <p:nvPr/>
            </p:nvSpPr>
            <p:spPr>
              <a:xfrm>
                <a:off x="5062330" y="1919368"/>
                <a:ext cx="2067340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pt-BR" b="1" i="0" dirty="0">
                    <a:solidFill>
                      <a:srgbClr val="3E7998"/>
                    </a:solidFill>
                    <a:effectLst/>
                    <a:latin typeface="Calibri" panose="020F0502020204030204" pitchFamily="34" charset="0"/>
                  </a:rPr>
                  <a:t>Light</a:t>
                </a:r>
                <a:endParaRPr lang="pt-BR" b="1" dirty="0">
                  <a:solidFill>
                    <a:srgbClr val="3E7998"/>
                  </a:solidFill>
                </a:endParaRPr>
              </a:p>
            </p:txBody>
          </p:sp>
        </p:grpSp>
        <p:grpSp>
          <p:nvGrpSpPr>
            <p:cNvPr id="58" name="Agrupar 57">
              <a:extLst>
                <a:ext uri="{FF2B5EF4-FFF2-40B4-BE49-F238E27FC236}">
                  <a16:creationId xmlns:a16="http://schemas.microsoft.com/office/drawing/2014/main" id="{4252239B-42D5-4B60-9258-C155FD2BF515}"/>
                </a:ext>
              </a:extLst>
            </p:cNvPr>
            <p:cNvGrpSpPr/>
            <p:nvPr/>
          </p:nvGrpSpPr>
          <p:grpSpPr>
            <a:xfrm>
              <a:off x="991014" y="1620707"/>
              <a:ext cx="2476503" cy="979801"/>
              <a:chOff x="4857749" y="1614134"/>
              <a:chExt cx="2476503" cy="979801"/>
            </a:xfrm>
          </p:grpSpPr>
          <p:pic>
            <p:nvPicPr>
              <p:cNvPr id="65" name="Gráfico 64">
                <a:extLst>
                  <a:ext uri="{FF2B5EF4-FFF2-40B4-BE49-F238E27FC236}">
                    <a16:creationId xmlns:a16="http://schemas.microsoft.com/office/drawing/2014/main" id="{919A88C1-8F33-4342-9B95-B293DFCB3D4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p:blipFill>
            <p:spPr>
              <a:xfrm>
                <a:off x="4857749" y="1614134"/>
                <a:ext cx="2476503" cy="979801"/>
              </a:xfrm>
              <a:prstGeom prst="rect">
                <a:avLst/>
              </a:prstGeom>
            </p:spPr>
          </p:pic>
          <p:sp>
            <p:nvSpPr>
              <p:cNvPr id="66" name="CaixaDeTexto 65">
                <a:extLst>
                  <a:ext uri="{FF2B5EF4-FFF2-40B4-BE49-F238E27FC236}">
                    <a16:creationId xmlns:a16="http://schemas.microsoft.com/office/drawing/2014/main" id="{2DE0D162-6274-4766-B593-CD7A044A7B44}"/>
                  </a:ext>
                </a:extLst>
              </p:cNvPr>
              <p:cNvSpPr txBox="1"/>
              <p:nvPr/>
            </p:nvSpPr>
            <p:spPr>
              <a:xfrm>
                <a:off x="5062330" y="1919368"/>
                <a:ext cx="2067340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pt-BR" b="1" i="0" dirty="0">
                    <a:solidFill>
                      <a:srgbClr val="3E7998"/>
                    </a:solidFill>
                    <a:effectLst/>
                    <a:latin typeface="Calibri" panose="020F0502020204030204" pitchFamily="34" charset="0"/>
                  </a:rPr>
                  <a:t>CPFL</a:t>
                </a:r>
                <a:endParaRPr lang="pt-BR" b="1" dirty="0">
                  <a:solidFill>
                    <a:srgbClr val="3E7998"/>
                  </a:solidFill>
                </a:endParaRPr>
              </a:p>
            </p:txBody>
          </p:sp>
        </p:grpSp>
        <p:grpSp>
          <p:nvGrpSpPr>
            <p:cNvPr id="59" name="Agrupar 58">
              <a:extLst>
                <a:ext uri="{FF2B5EF4-FFF2-40B4-BE49-F238E27FC236}">
                  <a16:creationId xmlns:a16="http://schemas.microsoft.com/office/drawing/2014/main" id="{71151075-7D23-441E-8646-FE2CB9F49A66}"/>
                </a:ext>
              </a:extLst>
            </p:cNvPr>
            <p:cNvGrpSpPr/>
            <p:nvPr/>
          </p:nvGrpSpPr>
          <p:grpSpPr>
            <a:xfrm>
              <a:off x="6146660" y="1614132"/>
              <a:ext cx="2476503" cy="979801"/>
              <a:chOff x="4857749" y="1614134"/>
              <a:chExt cx="2476503" cy="979801"/>
            </a:xfrm>
          </p:grpSpPr>
          <p:pic>
            <p:nvPicPr>
              <p:cNvPr id="63" name="Gráfico 62">
                <a:extLst>
                  <a:ext uri="{FF2B5EF4-FFF2-40B4-BE49-F238E27FC236}">
                    <a16:creationId xmlns:a16="http://schemas.microsoft.com/office/drawing/2014/main" id="{51CC4375-9AB1-4EF4-A74D-FE9D26ED4AE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p:blipFill>
            <p:spPr>
              <a:xfrm>
                <a:off x="4857749" y="1614134"/>
                <a:ext cx="2476503" cy="979801"/>
              </a:xfrm>
              <a:prstGeom prst="rect">
                <a:avLst/>
              </a:prstGeom>
            </p:spPr>
          </p:pic>
          <p:sp>
            <p:nvSpPr>
              <p:cNvPr id="64" name="CaixaDeTexto 63">
                <a:extLst>
                  <a:ext uri="{FF2B5EF4-FFF2-40B4-BE49-F238E27FC236}">
                    <a16:creationId xmlns:a16="http://schemas.microsoft.com/office/drawing/2014/main" id="{E836127E-FB90-40B5-8A83-63C1DBC53C0C}"/>
                  </a:ext>
                </a:extLst>
              </p:cNvPr>
              <p:cNvSpPr txBox="1"/>
              <p:nvPr/>
            </p:nvSpPr>
            <p:spPr>
              <a:xfrm>
                <a:off x="5062330" y="1919368"/>
                <a:ext cx="2067340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pt-BR" b="1" i="0" dirty="0">
                    <a:solidFill>
                      <a:srgbClr val="3E7998"/>
                    </a:solidFill>
                    <a:effectLst/>
                    <a:latin typeface="Calibri" panose="020F0502020204030204" pitchFamily="34" charset="0"/>
                  </a:rPr>
                  <a:t>CTEEP</a:t>
                </a:r>
                <a:endParaRPr lang="pt-BR" b="1" dirty="0">
                  <a:solidFill>
                    <a:srgbClr val="3E7998"/>
                  </a:solidFill>
                </a:endParaRPr>
              </a:p>
            </p:txBody>
          </p:sp>
        </p:grpSp>
        <p:grpSp>
          <p:nvGrpSpPr>
            <p:cNvPr id="60" name="Agrupar 59">
              <a:extLst>
                <a:ext uri="{FF2B5EF4-FFF2-40B4-BE49-F238E27FC236}">
                  <a16:creationId xmlns:a16="http://schemas.microsoft.com/office/drawing/2014/main" id="{FF26FD99-C572-41E4-A635-F64BAC62C28B}"/>
                </a:ext>
              </a:extLst>
            </p:cNvPr>
            <p:cNvGrpSpPr/>
            <p:nvPr/>
          </p:nvGrpSpPr>
          <p:grpSpPr>
            <a:xfrm>
              <a:off x="8724484" y="1633857"/>
              <a:ext cx="2476503" cy="979801"/>
              <a:chOff x="4857749" y="1614134"/>
              <a:chExt cx="2476503" cy="979801"/>
            </a:xfrm>
          </p:grpSpPr>
          <p:pic>
            <p:nvPicPr>
              <p:cNvPr id="61" name="Gráfico 60">
                <a:extLst>
                  <a:ext uri="{FF2B5EF4-FFF2-40B4-BE49-F238E27FC236}">
                    <a16:creationId xmlns:a16="http://schemas.microsoft.com/office/drawing/2014/main" id="{290ED3EA-1549-45B1-993B-4B75BA57B55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p:blipFill>
            <p:spPr>
              <a:xfrm>
                <a:off x="4857749" y="1614134"/>
                <a:ext cx="2476503" cy="979801"/>
              </a:xfrm>
              <a:prstGeom prst="rect">
                <a:avLst/>
              </a:prstGeom>
            </p:spPr>
          </p:pic>
          <p:sp>
            <p:nvSpPr>
              <p:cNvPr id="62" name="CaixaDeTexto 61">
                <a:extLst>
                  <a:ext uri="{FF2B5EF4-FFF2-40B4-BE49-F238E27FC236}">
                    <a16:creationId xmlns:a16="http://schemas.microsoft.com/office/drawing/2014/main" id="{F4F2FDDF-3A3A-4B22-A471-45030F0DE8CE}"/>
                  </a:ext>
                </a:extLst>
              </p:cNvPr>
              <p:cNvSpPr txBox="1"/>
              <p:nvPr/>
            </p:nvSpPr>
            <p:spPr>
              <a:xfrm>
                <a:off x="5062330" y="1919368"/>
                <a:ext cx="2067340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pt-BR" b="1" i="0" dirty="0">
                    <a:solidFill>
                      <a:srgbClr val="3E7998"/>
                    </a:solidFill>
                    <a:effectLst/>
                    <a:latin typeface="Calibri" panose="020F0502020204030204" pitchFamily="34" charset="0"/>
                  </a:rPr>
                  <a:t>Aeris</a:t>
                </a:r>
                <a:endParaRPr lang="pt-BR" b="1" dirty="0">
                  <a:solidFill>
                    <a:srgbClr val="3E7998"/>
                  </a:solidFill>
                </a:endParaRPr>
              </a:p>
            </p:txBody>
          </p:sp>
        </p:grpSp>
      </p:grpSp>
      <p:grpSp>
        <p:nvGrpSpPr>
          <p:cNvPr id="69" name="Agrupar 68">
            <a:extLst>
              <a:ext uri="{FF2B5EF4-FFF2-40B4-BE49-F238E27FC236}">
                <a16:creationId xmlns:a16="http://schemas.microsoft.com/office/drawing/2014/main" id="{D6F12286-65FA-44BD-A109-510DCBA56FE5}"/>
              </a:ext>
            </a:extLst>
          </p:cNvPr>
          <p:cNvGrpSpPr/>
          <p:nvPr/>
        </p:nvGrpSpPr>
        <p:grpSpPr>
          <a:xfrm>
            <a:off x="991014" y="4618363"/>
            <a:ext cx="10209973" cy="999526"/>
            <a:chOff x="991014" y="1614132"/>
            <a:chExt cx="10209973" cy="999526"/>
          </a:xfrm>
        </p:grpSpPr>
        <p:grpSp>
          <p:nvGrpSpPr>
            <p:cNvPr id="70" name="Agrupar 69">
              <a:extLst>
                <a:ext uri="{FF2B5EF4-FFF2-40B4-BE49-F238E27FC236}">
                  <a16:creationId xmlns:a16="http://schemas.microsoft.com/office/drawing/2014/main" id="{3FD36BA4-D210-4CA2-8387-474060D10B13}"/>
                </a:ext>
              </a:extLst>
            </p:cNvPr>
            <p:cNvGrpSpPr/>
            <p:nvPr/>
          </p:nvGrpSpPr>
          <p:grpSpPr>
            <a:xfrm>
              <a:off x="3568837" y="1627282"/>
              <a:ext cx="2476503" cy="979801"/>
              <a:chOff x="4857749" y="1614134"/>
              <a:chExt cx="2476503" cy="979801"/>
            </a:xfrm>
          </p:grpSpPr>
          <p:pic>
            <p:nvPicPr>
              <p:cNvPr id="80" name="Gráfico 79">
                <a:extLst>
                  <a:ext uri="{FF2B5EF4-FFF2-40B4-BE49-F238E27FC236}">
                    <a16:creationId xmlns:a16="http://schemas.microsoft.com/office/drawing/2014/main" id="{AF5343E8-0FAE-4B39-9F6B-3D296BE479A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p:blipFill>
            <p:spPr>
              <a:xfrm>
                <a:off x="4857749" y="1614134"/>
                <a:ext cx="2476503" cy="979801"/>
              </a:xfrm>
              <a:prstGeom prst="rect">
                <a:avLst/>
              </a:prstGeom>
            </p:spPr>
          </p:pic>
          <p:sp>
            <p:nvSpPr>
              <p:cNvPr id="81" name="CaixaDeTexto 80">
                <a:extLst>
                  <a:ext uri="{FF2B5EF4-FFF2-40B4-BE49-F238E27FC236}">
                    <a16:creationId xmlns:a16="http://schemas.microsoft.com/office/drawing/2014/main" id="{5A8118AA-7708-4EC6-AEDA-CECC5EFBD96C}"/>
                  </a:ext>
                </a:extLst>
              </p:cNvPr>
              <p:cNvSpPr txBox="1"/>
              <p:nvPr/>
            </p:nvSpPr>
            <p:spPr>
              <a:xfrm>
                <a:off x="5062330" y="1919368"/>
                <a:ext cx="2067340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pt-BR" b="1" i="0" dirty="0">
                    <a:solidFill>
                      <a:srgbClr val="3E7998"/>
                    </a:solidFill>
                    <a:effectLst/>
                    <a:latin typeface="Calibri" panose="020F0502020204030204" pitchFamily="34" charset="0"/>
                  </a:rPr>
                  <a:t>Grupo Ultra</a:t>
                </a:r>
                <a:endParaRPr lang="pt-BR" b="1" dirty="0">
                  <a:solidFill>
                    <a:srgbClr val="3E7998"/>
                  </a:solidFill>
                </a:endParaRPr>
              </a:p>
            </p:txBody>
          </p:sp>
        </p:grpSp>
        <p:grpSp>
          <p:nvGrpSpPr>
            <p:cNvPr id="71" name="Agrupar 70">
              <a:extLst>
                <a:ext uri="{FF2B5EF4-FFF2-40B4-BE49-F238E27FC236}">
                  <a16:creationId xmlns:a16="http://schemas.microsoft.com/office/drawing/2014/main" id="{7393C46B-B9AC-427A-81DB-A99EEAD068F6}"/>
                </a:ext>
              </a:extLst>
            </p:cNvPr>
            <p:cNvGrpSpPr/>
            <p:nvPr/>
          </p:nvGrpSpPr>
          <p:grpSpPr>
            <a:xfrm>
              <a:off x="991014" y="1620707"/>
              <a:ext cx="2476503" cy="979801"/>
              <a:chOff x="4857749" y="1614134"/>
              <a:chExt cx="2476503" cy="979801"/>
            </a:xfrm>
          </p:grpSpPr>
          <p:pic>
            <p:nvPicPr>
              <p:cNvPr id="78" name="Gráfico 77">
                <a:extLst>
                  <a:ext uri="{FF2B5EF4-FFF2-40B4-BE49-F238E27FC236}">
                    <a16:creationId xmlns:a16="http://schemas.microsoft.com/office/drawing/2014/main" id="{B64B3EE6-232D-48E5-9DBE-E83A0957AFE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p:blipFill>
            <p:spPr>
              <a:xfrm>
                <a:off x="4857749" y="1614134"/>
                <a:ext cx="2476503" cy="979801"/>
              </a:xfrm>
              <a:prstGeom prst="rect">
                <a:avLst/>
              </a:prstGeom>
            </p:spPr>
          </p:pic>
          <p:sp>
            <p:nvSpPr>
              <p:cNvPr id="79" name="CaixaDeTexto 78">
                <a:extLst>
                  <a:ext uri="{FF2B5EF4-FFF2-40B4-BE49-F238E27FC236}">
                    <a16:creationId xmlns:a16="http://schemas.microsoft.com/office/drawing/2014/main" id="{7AE33FE6-6158-4CFF-AB3E-E82C06A244DC}"/>
                  </a:ext>
                </a:extLst>
              </p:cNvPr>
              <p:cNvSpPr txBox="1"/>
              <p:nvPr/>
            </p:nvSpPr>
            <p:spPr>
              <a:xfrm>
                <a:off x="5062330" y="1919368"/>
                <a:ext cx="2067340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pt-BR" b="1" i="0" dirty="0">
                    <a:solidFill>
                      <a:srgbClr val="3E7998"/>
                    </a:solidFill>
                    <a:effectLst/>
                    <a:latin typeface="Calibri" panose="020F0502020204030204" pitchFamily="34" charset="0"/>
                  </a:rPr>
                  <a:t>Cosan</a:t>
                </a:r>
                <a:endParaRPr lang="pt-BR" b="1" dirty="0">
                  <a:solidFill>
                    <a:srgbClr val="3E7998"/>
                  </a:solidFill>
                </a:endParaRPr>
              </a:p>
            </p:txBody>
          </p:sp>
        </p:grpSp>
        <p:grpSp>
          <p:nvGrpSpPr>
            <p:cNvPr id="72" name="Agrupar 71">
              <a:extLst>
                <a:ext uri="{FF2B5EF4-FFF2-40B4-BE49-F238E27FC236}">
                  <a16:creationId xmlns:a16="http://schemas.microsoft.com/office/drawing/2014/main" id="{17534934-77BC-4F66-BC46-8B6583C8E915}"/>
                </a:ext>
              </a:extLst>
            </p:cNvPr>
            <p:cNvGrpSpPr/>
            <p:nvPr/>
          </p:nvGrpSpPr>
          <p:grpSpPr>
            <a:xfrm>
              <a:off x="6146660" y="1614132"/>
              <a:ext cx="2476503" cy="979801"/>
              <a:chOff x="4857749" y="1614134"/>
              <a:chExt cx="2476503" cy="979801"/>
            </a:xfrm>
          </p:grpSpPr>
          <p:pic>
            <p:nvPicPr>
              <p:cNvPr id="76" name="Gráfico 75">
                <a:extLst>
                  <a:ext uri="{FF2B5EF4-FFF2-40B4-BE49-F238E27FC236}">
                    <a16:creationId xmlns:a16="http://schemas.microsoft.com/office/drawing/2014/main" id="{E9DE0AAB-2955-4EF8-ABEF-7957D8DF396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p:blipFill>
            <p:spPr>
              <a:xfrm>
                <a:off x="4857749" y="1614134"/>
                <a:ext cx="2476503" cy="979801"/>
              </a:xfrm>
              <a:prstGeom prst="rect">
                <a:avLst/>
              </a:prstGeom>
            </p:spPr>
          </p:pic>
          <p:sp>
            <p:nvSpPr>
              <p:cNvPr id="77" name="CaixaDeTexto 76">
                <a:extLst>
                  <a:ext uri="{FF2B5EF4-FFF2-40B4-BE49-F238E27FC236}">
                    <a16:creationId xmlns:a16="http://schemas.microsoft.com/office/drawing/2014/main" id="{14F085E9-2F03-4D25-ADCB-7DD0BE3A3E63}"/>
                  </a:ext>
                </a:extLst>
              </p:cNvPr>
              <p:cNvSpPr txBox="1"/>
              <p:nvPr/>
            </p:nvSpPr>
            <p:spPr>
              <a:xfrm>
                <a:off x="5062330" y="1919368"/>
                <a:ext cx="2067340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pt-BR" b="1" i="0" dirty="0">
                    <a:solidFill>
                      <a:srgbClr val="3E7998"/>
                    </a:solidFill>
                    <a:effectLst/>
                    <a:latin typeface="Calibri" panose="020F0502020204030204" pitchFamily="34" charset="0"/>
                  </a:rPr>
                  <a:t>Solvi</a:t>
                </a:r>
                <a:endParaRPr lang="pt-BR" b="1" dirty="0">
                  <a:solidFill>
                    <a:srgbClr val="3E7998"/>
                  </a:solidFill>
                </a:endParaRPr>
              </a:p>
            </p:txBody>
          </p:sp>
        </p:grpSp>
        <p:grpSp>
          <p:nvGrpSpPr>
            <p:cNvPr id="73" name="Agrupar 72">
              <a:extLst>
                <a:ext uri="{FF2B5EF4-FFF2-40B4-BE49-F238E27FC236}">
                  <a16:creationId xmlns:a16="http://schemas.microsoft.com/office/drawing/2014/main" id="{AC11E818-BF4D-4750-B768-68F4E7D1CB9A}"/>
                </a:ext>
              </a:extLst>
            </p:cNvPr>
            <p:cNvGrpSpPr/>
            <p:nvPr/>
          </p:nvGrpSpPr>
          <p:grpSpPr>
            <a:xfrm>
              <a:off x="8724484" y="1633857"/>
              <a:ext cx="2476503" cy="979801"/>
              <a:chOff x="4857749" y="1614134"/>
              <a:chExt cx="2476503" cy="979801"/>
            </a:xfrm>
          </p:grpSpPr>
          <p:pic>
            <p:nvPicPr>
              <p:cNvPr id="74" name="Gráfico 73">
                <a:extLst>
                  <a:ext uri="{FF2B5EF4-FFF2-40B4-BE49-F238E27FC236}">
                    <a16:creationId xmlns:a16="http://schemas.microsoft.com/office/drawing/2014/main" id="{FE770E06-B428-4924-96C2-395751A22A2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p:blipFill>
            <p:spPr>
              <a:xfrm>
                <a:off x="4857749" y="1614134"/>
                <a:ext cx="2476503" cy="979801"/>
              </a:xfrm>
              <a:prstGeom prst="rect">
                <a:avLst/>
              </a:prstGeom>
            </p:spPr>
          </p:pic>
          <p:sp>
            <p:nvSpPr>
              <p:cNvPr id="75" name="CaixaDeTexto 74">
                <a:extLst>
                  <a:ext uri="{FF2B5EF4-FFF2-40B4-BE49-F238E27FC236}">
                    <a16:creationId xmlns:a16="http://schemas.microsoft.com/office/drawing/2014/main" id="{2C16C3AF-0C7E-41EC-8AA7-4ED9383FD30D}"/>
                  </a:ext>
                </a:extLst>
              </p:cNvPr>
              <p:cNvSpPr txBox="1"/>
              <p:nvPr/>
            </p:nvSpPr>
            <p:spPr>
              <a:xfrm>
                <a:off x="5062330" y="1919368"/>
                <a:ext cx="2067340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pt-BR" b="1" i="0" dirty="0">
                    <a:solidFill>
                      <a:srgbClr val="3E7998"/>
                    </a:solidFill>
                    <a:effectLst/>
                    <a:latin typeface="Calibri" panose="020F0502020204030204" pitchFamily="34" charset="0"/>
                  </a:rPr>
                  <a:t>Estre</a:t>
                </a:r>
                <a:endParaRPr lang="pt-BR" b="1" dirty="0">
                  <a:solidFill>
                    <a:srgbClr val="3E7998"/>
                  </a:solidFill>
                </a:endParaRPr>
              </a:p>
            </p:txBody>
          </p:sp>
        </p:grpSp>
      </p:grpSp>
      <p:sp>
        <p:nvSpPr>
          <p:cNvPr id="87" name="CaixaDeTexto 86">
            <a:extLst>
              <a:ext uri="{FF2B5EF4-FFF2-40B4-BE49-F238E27FC236}">
                <a16:creationId xmlns:a16="http://schemas.microsoft.com/office/drawing/2014/main" id="{ED28A4FE-C6D1-4096-BC76-568A433F6C8B}"/>
              </a:ext>
            </a:extLst>
          </p:cNvPr>
          <p:cNvSpPr txBox="1"/>
          <p:nvPr/>
        </p:nvSpPr>
        <p:spPr>
          <a:xfrm>
            <a:off x="10069780" y="6667701"/>
            <a:ext cx="2198038" cy="2308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pt-BR" sz="900" b="1" dirty="0">
                <a:solidFill>
                  <a:schemeClr val="bg1"/>
                </a:solidFill>
                <a:effectLst/>
                <a:ea typeface="Arial" charset="0"/>
                <a:cs typeface="Arial" charset="0"/>
              </a:rPr>
              <a:t>©2021 ICTS. Todos os direitos reservados.</a:t>
            </a:r>
          </a:p>
        </p:txBody>
      </p:sp>
    </p:spTree>
    <p:extLst>
      <p:ext uri="{BB962C8B-B14F-4D97-AF65-F5344CB8AC3E}">
        <p14:creationId xmlns:p14="http://schemas.microsoft.com/office/powerpoint/2010/main" val="29611340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" name="Imagem 68">
            <a:extLst>
              <a:ext uri="{FF2B5EF4-FFF2-40B4-BE49-F238E27FC236}">
                <a16:creationId xmlns:a16="http://schemas.microsoft.com/office/drawing/2014/main" id="{43C4F0C4-D0E3-4808-96BB-6317BB23210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70" name="Agrupar 69">
            <a:extLst>
              <a:ext uri="{FF2B5EF4-FFF2-40B4-BE49-F238E27FC236}">
                <a16:creationId xmlns:a16="http://schemas.microsoft.com/office/drawing/2014/main" id="{5638B973-5B39-4911-89FD-8D1186D8EDC5}"/>
              </a:ext>
            </a:extLst>
          </p:cNvPr>
          <p:cNvGrpSpPr/>
          <p:nvPr/>
        </p:nvGrpSpPr>
        <p:grpSpPr>
          <a:xfrm>
            <a:off x="283686" y="-5904"/>
            <a:ext cx="11610111" cy="1493718"/>
            <a:chOff x="283686" y="-5904"/>
            <a:chExt cx="11610111" cy="1493718"/>
          </a:xfrm>
        </p:grpSpPr>
        <p:pic>
          <p:nvPicPr>
            <p:cNvPr id="72" name="Imagem 71">
              <a:extLst>
                <a:ext uri="{FF2B5EF4-FFF2-40B4-BE49-F238E27FC236}">
                  <a16:creationId xmlns:a16="http://schemas.microsoft.com/office/drawing/2014/main" id="{B6BB7F3A-2470-4CE8-8169-DDA3949CE79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colorTemperature colorTemp="3820"/>
                      </a14:imgEffect>
                      <a14:imgEffect>
                        <a14:saturation sat="0"/>
                      </a14:imgEffect>
                      <a14:imgEffect>
                        <a14:brightnessContrast bright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77350" b="634"/>
            <a:stretch/>
          </p:blipFill>
          <p:spPr>
            <a:xfrm>
              <a:off x="298200" y="-5904"/>
              <a:ext cx="11595597" cy="1487144"/>
            </a:xfrm>
            <a:prstGeom prst="rect">
              <a:avLst/>
            </a:prstGeom>
          </p:spPr>
        </p:pic>
        <p:pic>
          <p:nvPicPr>
            <p:cNvPr id="73" name="Imagem 72">
              <a:extLst>
                <a:ext uri="{FF2B5EF4-FFF2-40B4-BE49-F238E27FC236}">
                  <a16:creationId xmlns:a16="http://schemas.microsoft.com/office/drawing/2014/main" id="{CA101C8A-89DD-43F6-B8F0-5858F8F26DE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colorTemperature colorTemp="3820"/>
                      </a14:imgEffect>
                      <a14:imgEffect>
                        <a14:saturation sat="0"/>
                      </a14:imgEffect>
                      <a14:imgEffect>
                        <a14:brightnessContrast bright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77350" b="634"/>
            <a:stretch/>
          </p:blipFill>
          <p:spPr>
            <a:xfrm>
              <a:off x="283686" y="670"/>
              <a:ext cx="11595597" cy="1487144"/>
            </a:xfrm>
            <a:prstGeom prst="rect">
              <a:avLst/>
            </a:prstGeom>
          </p:spPr>
        </p:pic>
      </p:grpSp>
      <p:sp>
        <p:nvSpPr>
          <p:cNvPr id="3" name="Retângulo 2">
            <a:extLst>
              <a:ext uri="{FF2B5EF4-FFF2-40B4-BE49-F238E27FC236}">
                <a16:creationId xmlns:a16="http://schemas.microsoft.com/office/drawing/2014/main" id="{73C8A3D7-1BE5-42A9-BE0B-1BF4DAB00CBD}"/>
              </a:ext>
            </a:extLst>
          </p:cNvPr>
          <p:cNvSpPr/>
          <p:nvPr/>
        </p:nvSpPr>
        <p:spPr>
          <a:xfrm>
            <a:off x="3570615" y="123776"/>
            <a:ext cx="5052548" cy="9310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90000"/>
              </a:lnSpc>
              <a:spcAft>
                <a:spcPts val="600"/>
              </a:spcAft>
            </a:pPr>
            <a:r>
              <a:rPr lang="pt-BR" sz="3500" dirty="0">
                <a:solidFill>
                  <a:srgbClr val="3E7998"/>
                </a:solidFill>
                <a:latin typeface="Lato Black" panose="020F0A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Clientes</a:t>
            </a:r>
          </a:p>
          <a:p>
            <a:pPr algn="ctr">
              <a:lnSpc>
                <a:spcPct val="90000"/>
              </a:lnSpc>
              <a:spcAft>
                <a:spcPts val="600"/>
              </a:spcAft>
            </a:pPr>
            <a:r>
              <a:rPr lang="pt-BR" sz="2000" dirty="0">
                <a:solidFill>
                  <a:srgbClr val="3E7998"/>
                </a:solidFill>
              </a:rPr>
              <a:t>Construção e real estate</a:t>
            </a:r>
          </a:p>
        </p:txBody>
      </p:sp>
      <p:grpSp>
        <p:nvGrpSpPr>
          <p:cNvPr id="42" name="Agrupar 41">
            <a:extLst>
              <a:ext uri="{FF2B5EF4-FFF2-40B4-BE49-F238E27FC236}">
                <a16:creationId xmlns:a16="http://schemas.microsoft.com/office/drawing/2014/main" id="{FF0D7CC9-8636-42C7-ADD7-4746694135E1}"/>
              </a:ext>
            </a:extLst>
          </p:cNvPr>
          <p:cNvGrpSpPr/>
          <p:nvPr/>
        </p:nvGrpSpPr>
        <p:grpSpPr>
          <a:xfrm>
            <a:off x="991014" y="1614132"/>
            <a:ext cx="10209973" cy="999526"/>
            <a:chOff x="991014" y="1614132"/>
            <a:chExt cx="10209973" cy="999526"/>
          </a:xfrm>
        </p:grpSpPr>
        <p:grpSp>
          <p:nvGrpSpPr>
            <p:cNvPr id="31" name="Agrupar 30">
              <a:extLst>
                <a:ext uri="{FF2B5EF4-FFF2-40B4-BE49-F238E27FC236}">
                  <a16:creationId xmlns:a16="http://schemas.microsoft.com/office/drawing/2014/main" id="{415DE182-204A-49C6-918F-F52B9802FB96}"/>
                </a:ext>
              </a:extLst>
            </p:cNvPr>
            <p:cNvGrpSpPr/>
            <p:nvPr/>
          </p:nvGrpSpPr>
          <p:grpSpPr>
            <a:xfrm>
              <a:off x="3568837" y="1627282"/>
              <a:ext cx="2476503" cy="979801"/>
              <a:chOff x="4857749" y="1614134"/>
              <a:chExt cx="2476503" cy="979801"/>
            </a:xfrm>
          </p:grpSpPr>
          <p:pic>
            <p:nvPicPr>
              <p:cNvPr id="30" name="Gráfico 29">
                <a:extLst>
                  <a:ext uri="{FF2B5EF4-FFF2-40B4-BE49-F238E27FC236}">
                    <a16:creationId xmlns:a16="http://schemas.microsoft.com/office/drawing/2014/main" id="{5A9FE972-51B5-47BA-8C70-59A17F4821B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p:blipFill>
            <p:spPr>
              <a:xfrm>
                <a:off x="4857749" y="1614134"/>
                <a:ext cx="2476503" cy="979801"/>
              </a:xfrm>
              <a:prstGeom prst="rect">
                <a:avLst/>
              </a:prstGeom>
            </p:spPr>
          </p:pic>
          <p:sp>
            <p:nvSpPr>
              <p:cNvPr id="21" name="CaixaDeTexto 20">
                <a:extLst>
                  <a:ext uri="{FF2B5EF4-FFF2-40B4-BE49-F238E27FC236}">
                    <a16:creationId xmlns:a16="http://schemas.microsoft.com/office/drawing/2014/main" id="{8DF7E837-8669-42AB-9F6E-9E92742034E6}"/>
                  </a:ext>
                </a:extLst>
              </p:cNvPr>
              <p:cNvSpPr txBox="1"/>
              <p:nvPr/>
            </p:nvSpPr>
            <p:spPr>
              <a:xfrm>
                <a:off x="5062330" y="1919368"/>
                <a:ext cx="2067340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pt-BR" b="1" i="0" dirty="0">
                    <a:solidFill>
                      <a:srgbClr val="3E7998"/>
                    </a:solidFill>
                    <a:effectLst/>
                    <a:latin typeface="Calibri" panose="020F0502020204030204" pitchFamily="34" charset="0"/>
                  </a:rPr>
                  <a:t>Iguatemi</a:t>
                </a:r>
                <a:endParaRPr lang="pt-BR" b="1" dirty="0">
                  <a:solidFill>
                    <a:srgbClr val="3E7998"/>
                  </a:solidFill>
                </a:endParaRPr>
              </a:p>
            </p:txBody>
          </p:sp>
        </p:grpSp>
        <p:grpSp>
          <p:nvGrpSpPr>
            <p:cNvPr id="32" name="Agrupar 31">
              <a:extLst>
                <a:ext uri="{FF2B5EF4-FFF2-40B4-BE49-F238E27FC236}">
                  <a16:creationId xmlns:a16="http://schemas.microsoft.com/office/drawing/2014/main" id="{C00C5FF7-D974-4972-9B53-C075347A9289}"/>
                </a:ext>
              </a:extLst>
            </p:cNvPr>
            <p:cNvGrpSpPr/>
            <p:nvPr/>
          </p:nvGrpSpPr>
          <p:grpSpPr>
            <a:xfrm>
              <a:off x="991014" y="1620707"/>
              <a:ext cx="2476503" cy="979801"/>
              <a:chOff x="4857749" y="1614134"/>
              <a:chExt cx="2476503" cy="979801"/>
            </a:xfrm>
          </p:grpSpPr>
          <p:pic>
            <p:nvPicPr>
              <p:cNvPr id="33" name="Gráfico 32">
                <a:extLst>
                  <a:ext uri="{FF2B5EF4-FFF2-40B4-BE49-F238E27FC236}">
                    <a16:creationId xmlns:a16="http://schemas.microsoft.com/office/drawing/2014/main" id="{E21FD2CD-44DC-471D-A468-2BD096ED00F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p:blipFill>
            <p:spPr>
              <a:xfrm>
                <a:off x="4857749" y="1614134"/>
                <a:ext cx="2476503" cy="979801"/>
              </a:xfrm>
              <a:prstGeom prst="rect">
                <a:avLst/>
              </a:prstGeom>
            </p:spPr>
          </p:pic>
          <p:sp>
            <p:nvSpPr>
              <p:cNvPr id="34" name="CaixaDeTexto 33">
                <a:extLst>
                  <a:ext uri="{FF2B5EF4-FFF2-40B4-BE49-F238E27FC236}">
                    <a16:creationId xmlns:a16="http://schemas.microsoft.com/office/drawing/2014/main" id="{69872F88-5722-4917-9705-68B3972E1D56}"/>
                  </a:ext>
                </a:extLst>
              </p:cNvPr>
              <p:cNvSpPr txBox="1"/>
              <p:nvPr/>
            </p:nvSpPr>
            <p:spPr>
              <a:xfrm>
                <a:off x="5062330" y="1919368"/>
                <a:ext cx="2067340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pt-BR" b="1" i="0" dirty="0">
                    <a:solidFill>
                      <a:srgbClr val="3E7998"/>
                    </a:solidFill>
                    <a:effectLst/>
                    <a:latin typeface="Calibri" panose="020F0502020204030204" pitchFamily="34" charset="0"/>
                  </a:rPr>
                  <a:t>BRMalls</a:t>
                </a:r>
                <a:endParaRPr lang="pt-BR" b="1" dirty="0">
                  <a:solidFill>
                    <a:srgbClr val="3E7998"/>
                  </a:solidFill>
                </a:endParaRPr>
              </a:p>
            </p:txBody>
          </p:sp>
        </p:grpSp>
        <p:grpSp>
          <p:nvGrpSpPr>
            <p:cNvPr id="35" name="Agrupar 34">
              <a:extLst>
                <a:ext uri="{FF2B5EF4-FFF2-40B4-BE49-F238E27FC236}">
                  <a16:creationId xmlns:a16="http://schemas.microsoft.com/office/drawing/2014/main" id="{149E13CE-659F-43E7-AB3B-43609D09FEEA}"/>
                </a:ext>
              </a:extLst>
            </p:cNvPr>
            <p:cNvGrpSpPr/>
            <p:nvPr/>
          </p:nvGrpSpPr>
          <p:grpSpPr>
            <a:xfrm>
              <a:off x="6146660" y="1614132"/>
              <a:ext cx="2476503" cy="979801"/>
              <a:chOff x="4857749" y="1614134"/>
              <a:chExt cx="2476503" cy="979801"/>
            </a:xfrm>
          </p:grpSpPr>
          <p:pic>
            <p:nvPicPr>
              <p:cNvPr id="36" name="Gráfico 35">
                <a:extLst>
                  <a:ext uri="{FF2B5EF4-FFF2-40B4-BE49-F238E27FC236}">
                    <a16:creationId xmlns:a16="http://schemas.microsoft.com/office/drawing/2014/main" id="{BC85BAD6-1D5A-4D7D-AD5A-8C575F1AE9C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p:blipFill>
            <p:spPr>
              <a:xfrm>
                <a:off x="4857749" y="1614134"/>
                <a:ext cx="2476503" cy="979801"/>
              </a:xfrm>
              <a:prstGeom prst="rect">
                <a:avLst/>
              </a:prstGeom>
            </p:spPr>
          </p:pic>
          <p:sp>
            <p:nvSpPr>
              <p:cNvPr id="37" name="CaixaDeTexto 36">
                <a:extLst>
                  <a:ext uri="{FF2B5EF4-FFF2-40B4-BE49-F238E27FC236}">
                    <a16:creationId xmlns:a16="http://schemas.microsoft.com/office/drawing/2014/main" id="{915E559F-8388-4A38-9E87-BB272B33E386}"/>
                  </a:ext>
                </a:extLst>
              </p:cNvPr>
              <p:cNvSpPr txBox="1"/>
              <p:nvPr/>
            </p:nvSpPr>
            <p:spPr>
              <a:xfrm>
                <a:off x="5062330" y="1919368"/>
                <a:ext cx="2067340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pt-BR" b="1" i="0" dirty="0">
                    <a:solidFill>
                      <a:srgbClr val="3E7998"/>
                    </a:solidFill>
                    <a:effectLst/>
                    <a:latin typeface="Calibri" panose="020F0502020204030204" pitchFamily="34" charset="0"/>
                  </a:rPr>
                  <a:t>Alliance</a:t>
                </a:r>
                <a:endParaRPr lang="pt-BR" b="1" dirty="0">
                  <a:solidFill>
                    <a:srgbClr val="3E7998"/>
                  </a:solidFill>
                </a:endParaRPr>
              </a:p>
            </p:txBody>
          </p:sp>
        </p:grpSp>
        <p:grpSp>
          <p:nvGrpSpPr>
            <p:cNvPr id="38" name="Agrupar 37">
              <a:extLst>
                <a:ext uri="{FF2B5EF4-FFF2-40B4-BE49-F238E27FC236}">
                  <a16:creationId xmlns:a16="http://schemas.microsoft.com/office/drawing/2014/main" id="{6A49FF7E-4C02-41CA-B502-9BC9FB157431}"/>
                </a:ext>
              </a:extLst>
            </p:cNvPr>
            <p:cNvGrpSpPr/>
            <p:nvPr/>
          </p:nvGrpSpPr>
          <p:grpSpPr>
            <a:xfrm>
              <a:off x="8724484" y="1633857"/>
              <a:ext cx="2476503" cy="979801"/>
              <a:chOff x="4857749" y="1614134"/>
              <a:chExt cx="2476503" cy="979801"/>
            </a:xfrm>
          </p:grpSpPr>
          <p:pic>
            <p:nvPicPr>
              <p:cNvPr id="39" name="Gráfico 38">
                <a:extLst>
                  <a:ext uri="{FF2B5EF4-FFF2-40B4-BE49-F238E27FC236}">
                    <a16:creationId xmlns:a16="http://schemas.microsoft.com/office/drawing/2014/main" id="{7168F215-63CE-4090-958A-D6F298E9A59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p:blipFill>
            <p:spPr>
              <a:xfrm>
                <a:off x="4857749" y="1614134"/>
                <a:ext cx="2476503" cy="979801"/>
              </a:xfrm>
              <a:prstGeom prst="rect">
                <a:avLst/>
              </a:prstGeom>
            </p:spPr>
          </p:pic>
          <p:sp>
            <p:nvSpPr>
              <p:cNvPr id="40" name="CaixaDeTexto 39">
                <a:extLst>
                  <a:ext uri="{FF2B5EF4-FFF2-40B4-BE49-F238E27FC236}">
                    <a16:creationId xmlns:a16="http://schemas.microsoft.com/office/drawing/2014/main" id="{6C6BE68D-5686-4917-A02A-C6BC89E63A2C}"/>
                  </a:ext>
                </a:extLst>
              </p:cNvPr>
              <p:cNvSpPr txBox="1"/>
              <p:nvPr/>
            </p:nvSpPr>
            <p:spPr>
              <a:xfrm>
                <a:off x="5062330" y="1919368"/>
                <a:ext cx="2067340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pt-BR" b="1" i="0" dirty="0">
                    <a:solidFill>
                      <a:srgbClr val="3E7998"/>
                    </a:solidFill>
                    <a:effectLst/>
                    <a:latin typeface="Calibri" panose="020F0502020204030204" pitchFamily="34" charset="0"/>
                  </a:rPr>
                  <a:t>Ancar Ivanhoe</a:t>
                </a:r>
                <a:endParaRPr lang="pt-BR" b="1" dirty="0">
                  <a:solidFill>
                    <a:srgbClr val="3E7998"/>
                  </a:solidFill>
                </a:endParaRPr>
              </a:p>
            </p:txBody>
          </p:sp>
        </p:grpSp>
      </p:grpSp>
      <p:grpSp>
        <p:nvGrpSpPr>
          <p:cNvPr id="43" name="Agrupar 42">
            <a:extLst>
              <a:ext uri="{FF2B5EF4-FFF2-40B4-BE49-F238E27FC236}">
                <a16:creationId xmlns:a16="http://schemas.microsoft.com/office/drawing/2014/main" id="{0EF55D30-2BF6-441C-AD63-DF8395635895}"/>
              </a:ext>
            </a:extLst>
          </p:cNvPr>
          <p:cNvGrpSpPr/>
          <p:nvPr/>
        </p:nvGrpSpPr>
        <p:grpSpPr>
          <a:xfrm>
            <a:off x="991014" y="2593932"/>
            <a:ext cx="10209973" cy="999526"/>
            <a:chOff x="991014" y="1614132"/>
            <a:chExt cx="10209973" cy="999526"/>
          </a:xfrm>
        </p:grpSpPr>
        <p:grpSp>
          <p:nvGrpSpPr>
            <p:cNvPr id="44" name="Agrupar 43">
              <a:extLst>
                <a:ext uri="{FF2B5EF4-FFF2-40B4-BE49-F238E27FC236}">
                  <a16:creationId xmlns:a16="http://schemas.microsoft.com/office/drawing/2014/main" id="{8527CEB4-BB3D-4CE4-B1DD-A70BA4102CDB}"/>
                </a:ext>
              </a:extLst>
            </p:cNvPr>
            <p:cNvGrpSpPr/>
            <p:nvPr/>
          </p:nvGrpSpPr>
          <p:grpSpPr>
            <a:xfrm>
              <a:off x="3568837" y="1627282"/>
              <a:ext cx="2476503" cy="979801"/>
              <a:chOff x="4857749" y="1614134"/>
              <a:chExt cx="2476503" cy="979801"/>
            </a:xfrm>
          </p:grpSpPr>
          <p:pic>
            <p:nvPicPr>
              <p:cNvPr id="54" name="Gráfico 53">
                <a:extLst>
                  <a:ext uri="{FF2B5EF4-FFF2-40B4-BE49-F238E27FC236}">
                    <a16:creationId xmlns:a16="http://schemas.microsoft.com/office/drawing/2014/main" id="{4764B63D-4D35-4D8E-98CD-8F176508E79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p:blipFill>
            <p:spPr>
              <a:xfrm>
                <a:off x="4857749" y="1614134"/>
                <a:ext cx="2476503" cy="979801"/>
              </a:xfrm>
              <a:prstGeom prst="rect">
                <a:avLst/>
              </a:prstGeom>
            </p:spPr>
          </p:pic>
          <p:sp>
            <p:nvSpPr>
              <p:cNvPr id="55" name="CaixaDeTexto 54">
                <a:extLst>
                  <a:ext uri="{FF2B5EF4-FFF2-40B4-BE49-F238E27FC236}">
                    <a16:creationId xmlns:a16="http://schemas.microsoft.com/office/drawing/2014/main" id="{131740C0-0B7B-45D4-996D-4EA657A0BB07}"/>
                  </a:ext>
                </a:extLst>
              </p:cNvPr>
              <p:cNvSpPr txBox="1"/>
              <p:nvPr/>
            </p:nvSpPr>
            <p:spPr>
              <a:xfrm>
                <a:off x="5062330" y="1919368"/>
                <a:ext cx="2067340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pt-BR" b="1" i="0" dirty="0">
                    <a:solidFill>
                      <a:srgbClr val="3E7998"/>
                    </a:solidFill>
                    <a:effectLst/>
                    <a:latin typeface="Calibri" panose="020F0502020204030204" pitchFamily="34" charset="0"/>
                  </a:rPr>
                  <a:t>Novonor</a:t>
                </a:r>
                <a:endParaRPr lang="pt-BR" b="1" dirty="0">
                  <a:solidFill>
                    <a:srgbClr val="3E7998"/>
                  </a:solidFill>
                </a:endParaRPr>
              </a:p>
            </p:txBody>
          </p:sp>
        </p:grpSp>
        <p:grpSp>
          <p:nvGrpSpPr>
            <p:cNvPr id="45" name="Agrupar 44">
              <a:extLst>
                <a:ext uri="{FF2B5EF4-FFF2-40B4-BE49-F238E27FC236}">
                  <a16:creationId xmlns:a16="http://schemas.microsoft.com/office/drawing/2014/main" id="{AA82DE16-D369-4101-8667-BD6BC0D57B8F}"/>
                </a:ext>
              </a:extLst>
            </p:cNvPr>
            <p:cNvGrpSpPr/>
            <p:nvPr/>
          </p:nvGrpSpPr>
          <p:grpSpPr>
            <a:xfrm>
              <a:off x="991014" y="1620707"/>
              <a:ext cx="2476503" cy="979801"/>
              <a:chOff x="4857749" y="1614134"/>
              <a:chExt cx="2476503" cy="979801"/>
            </a:xfrm>
          </p:grpSpPr>
          <p:pic>
            <p:nvPicPr>
              <p:cNvPr id="52" name="Gráfico 51">
                <a:extLst>
                  <a:ext uri="{FF2B5EF4-FFF2-40B4-BE49-F238E27FC236}">
                    <a16:creationId xmlns:a16="http://schemas.microsoft.com/office/drawing/2014/main" id="{71891EBD-2485-4CD9-A7B7-02C525AD43E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p:blipFill>
            <p:spPr>
              <a:xfrm>
                <a:off x="4857749" y="1614134"/>
                <a:ext cx="2476503" cy="979801"/>
              </a:xfrm>
              <a:prstGeom prst="rect">
                <a:avLst/>
              </a:prstGeom>
            </p:spPr>
          </p:pic>
          <p:sp>
            <p:nvSpPr>
              <p:cNvPr id="53" name="CaixaDeTexto 52">
                <a:extLst>
                  <a:ext uri="{FF2B5EF4-FFF2-40B4-BE49-F238E27FC236}">
                    <a16:creationId xmlns:a16="http://schemas.microsoft.com/office/drawing/2014/main" id="{9C16A8E4-049D-4F7C-B6DE-263A4C692BFA}"/>
                  </a:ext>
                </a:extLst>
              </p:cNvPr>
              <p:cNvSpPr txBox="1"/>
              <p:nvPr/>
            </p:nvSpPr>
            <p:spPr>
              <a:xfrm>
                <a:off x="5062330" y="1919368"/>
                <a:ext cx="2067340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pt-BR" b="1" i="0" dirty="0">
                    <a:solidFill>
                      <a:srgbClr val="3E7998"/>
                    </a:solidFill>
                    <a:effectLst/>
                    <a:latin typeface="Calibri" panose="020F0502020204030204" pitchFamily="34" charset="0"/>
                  </a:rPr>
                  <a:t>Andrade Gutierrez</a:t>
                </a:r>
                <a:endParaRPr lang="pt-BR" b="1" dirty="0">
                  <a:solidFill>
                    <a:srgbClr val="3E7998"/>
                  </a:solidFill>
                </a:endParaRPr>
              </a:p>
            </p:txBody>
          </p:sp>
        </p:grpSp>
        <p:grpSp>
          <p:nvGrpSpPr>
            <p:cNvPr id="46" name="Agrupar 45">
              <a:extLst>
                <a:ext uri="{FF2B5EF4-FFF2-40B4-BE49-F238E27FC236}">
                  <a16:creationId xmlns:a16="http://schemas.microsoft.com/office/drawing/2014/main" id="{780E89CE-7D7C-4766-8BA5-6DE26E543825}"/>
                </a:ext>
              </a:extLst>
            </p:cNvPr>
            <p:cNvGrpSpPr/>
            <p:nvPr/>
          </p:nvGrpSpPr>
          <p:grpSpPr>
            <a:xfrm>
              <a:off x="6146660" y="1614132"/>
              <a:ext cx="2476503" cy="979801"/>
              <a:chOff x="4857749" y="1614134"/>
              <a:chExt cx="2476503" cy="979801"/>
            </a:xfrm>
          </p:grpSpPr>
          <p:pic>
            <p:nvPicPr>
              <p:cNvPr id="50" name="Gráfico 49">
                <a:extLst>
                  <a:ext uri="{FF2B5EF4-FFF2-40B4-BE49-F238E27FC236}">
                    <a16:creationId xmlns:a16="http://schemas.microsoft.com/office/drawing/2014/main" id="{F7E3B5F0-7F07-4C61-B79F-AE6E677FD4A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p:blipFill>
            <p:spPr>
              <a:xfrm>
                <a:off x="4857749" y="1614134"/>
                <a:ext cx="2476503" cy="979801"/>
              </a:xfrm>
              <a:prstGeom prst="rect">
                <a:avLst/>
              </a:prstGeom>
            </p:spPr>
          </p:pic>
          <p:sp>
            <p:nvSpPr>
              <p:cNvPr id="51" name="CaixaDeTexto 50">
                <a:extLst>
                  <a:ext uri="{FF2B5EF4-FFF2-40B4-BE49-F238E27FC236}">
                    <a16:creationId xmlns:a16="http://schemas.microsoft.com/office/drawing/2014/main" id="{A2D2290F-2D39-40A1-8D64-A9CA5B044394}"/>
                  </a:ext>
                </a:extLst>
              </p:cNvPr>
              <p:cNvSpPr txBox="1"/>
              <p:nvPr/>
            </p:nvSpPr>
            <p:spPr>
              <a:xfrm>
                <a:off x="5062330" y="1919368"/>
                <a:ext cx="2067340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pt-BR" b="1" dirty="0">
                    <a:solidFill>
                      <a:srgbClr val="3E7998"/>
                    </a:solidFill>
                    <a:latin typeface="Calibri" panose="020F0502020204030204" pitchFamily="34" charset="0"/>
                  </a:rPr>
                  <a:t>Queiroz Galvão</a:t>
                </a:r>
                <a:endParaRPr lang="pt-BR" b="1" dirty="0">
                  <a:solidFill>
                    <a:srgbClr val="3E7998"/>
                  </a:solidFill>
                </a:endParaRPr>
              </a:p>
            </p:txBody>
          </p:sp>
        </p:grpSp>
        <p:grpSp>
          <p:nvGrpSpPr>
            <p:cNvPr id="47" name="Agrupar 46">
              <a:extLst>
                <a:ext uri="{FF2B5EF4-FFF2-40B4-BE49-F238E27FC236}">
                  <a16:creationId xmlns:a16="http://schemas.microsoft.com/office/drawing/2014/main" id="{A24C39B3-CA95-4843-8EE3-80B8EC166E0E}"/>
                </a:ext>
              </a:extLst>
            </p:cNvPr>
            <p:cNvGrpSpPr/>
            <p:nvPr/>
          </p:nvGrpSpPr>
          <p:grpSpPr>
            <a:xfrm>
              <a:off x="8724484" y="1633857"/>
              <a:ext cx="2476503" cy="979801"/>
              <a:chOff x="4857749" y="1614134"/>
              <a:chExt cx="2476503" cy="979801"/>
            </a:xfrm>
          </p:grpSpPr>
          <p:pic>
            <p:nvPicPr>
              <p:cNvPr id="48" name="Gráfico 47">
                <a:extLst>
                  <a:ext uri="{FF2B5EF4-FFF2-40B4-BE49-F238E27FC236}">
                    <a16:creationId xmlns:a16="http://schemas.microsoft.com/office/drawing/2014/main" id="{4F3BA9AC-063F-4E98-A551-1DB0BED1839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p:blipFill>
            <p:spPr>
              <a:xfrm>
                <a:off x="4857749" y="1614134"/>
                <a:ext cx="2476503" cy="979801"/>
              </a:xfrm>
              <a:prstGeom prst="rect">
                <a:avLst/>
              </a:prstGeom>
            </p:spPr>
          </p:pic>
          <p:sp>
            <p:nvSpPr>
              <p:cNvPr id="49" name="CaixaDeTexto 48">
                <a:extLst>
                  <a:ext uri="{FF2B5EF4-FFF2-40B4-BE49-F238E27FC236}">
                    <a16:creationId xmlns:a16="http://schemas.microsoft.com/office/drawing/2014/main" id="{EEC9F6B6-D33B-455E-81E2-C288431B5043}"/>
                  </a:ext>
                </a:extLst>
              </p:cNvPr>
              <p:cNvSpPr txBox="1"/>
              <p:nvPr/>
            </p:nvSpPr>
            <p:spPr>
              <a:xfrm>
                <a:off x="5062330" y="1919368"/>
                <a:ext cx="2067340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pt-BR" b="1" i="0" dirty="0">
                    <a:solidFill>
                      <a:srgbClr val="3E7998"/>
                    </a:solidFill>
                    <a:effectLst/>
                    <a:latin typeface="Calibri" panose="020F0502020204030204" pitchFamily="34" charset="0"/>
                  </a:rPr>
                  <a:t>Camargo Correa</a:t>
                </a:r>
                <a:endParaRPr lang="pt-BR" b="1" dirty="0">
                  <a:solidFill>
                    <a:srgbClr val="3E7998"/>
                  </a:solidFill>
                </a:endParaRPr>
              </a:p>
            </p:txBody>
          </p:sp>
        </p:grpSp>
      </p:grpSp>
      <p:grpSp>
        <p:nvGrpSpPr>
          <p:cNvPr id="56" name="Agrupar 55">
            <a:extLst>
              <a:ext uri="{FF2B5EF4-FFF2-40B4-BE49-F238E27FC236}">
                <a16:creationId xmlns:a16="http://schemas.microsoft.com/office/drawing/2014/main" id="{A457AE5D-8F14-4C44-BFAE-133F80319DAF}"/>
              </a:ext>
            </a:extLst>
          </p:cNvPr>
          <p:cNvGrpSpPr/>
          <p:nvPr/>
        </p:nvGrpSpPr>
        <p:grpSpPr>
          <a:xfrm>
            <a:off x="991014" y="3595274"/>
            <a:ext cx="10209973" cy="999526"/>
            <a:chOff x="991014" y="1614132"/>
            <a:chExt cx="10209973" cy="999526"/>
          </a:xfrm>
        </p:grpSpPr>
        <p:grpSp>
          <p:nvGrpSpPr>
            <p:cNvPr id="57" name="Agrupar 56">
              <a:extLst>
                <a:ext uri="{FF2B5EF4-FFF2-40B4-BE49-F238E27FC236}">
                  <a16:creationId xmlns:a16="http://schemas.microsoft.com/office/drawing/2014/main" id="{BD2A7B28-636B-4D27-9B65-DCCE421A7ECB}"/>
                </a:ext>
              </a:extLst>
            </p:cNvPr>
            <p:cNvGrpSpPr/>
            <p:nvPr/>
          </p:nvGrpSpPr>
          <p:grpSpPr>
            <a:xfrm>
              <a:off x="3568837" y="1627282"/>
              <a:ext cx="2476503" cy="979801"/>
              <a:chOff x="4857749" y="1614134"/>
              <a:chExt cx="2476503" cy="979801"/>
            </a:xfrm>
          </p:grpSpPr>
          <p:pic>
            <p:nvPicPr>
              <p:cNvPr id="67" name="Gráfico 66">
                <a:extLst>
                  <a:ext uri="{FF2B5EF4-FFF2-40B4-BE49-F238E27FC236}">
                    <a16:creationId xmlns:a16="http://schemas.microsoft.com/office/drawing/2014/main" id="{C4464858-B38E-4661-87B1-6D543AD60A9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p:blipFill>
            <p:spPr>
              <a:xfrm>
                <a:off x="4857749" y="1614134"/>
                <a:ext cx="2476503" cy="979801"/>
              </a:xfrm>
              <a:prstGeom prst="rect">
                <a:avLst/>
              </a:prstGeom>
            </p:spPr>
          </p:pic>
          <p:sp>
            <p:nvSpPr>
              <p:cNvPr id="68" name="CaixaDeTexto 67">
                <a:extLst>
                  <a:ext uri="{FF2B5EF4-FFF2-40B4-BE49-F238E27FC236}">
                    <a16:creationId xmlns:a16="http://schemas.microsoft.com/office/drawing/2014/main" id="{EC678D21-A002-4B87-ADC9-8AD22CE2CA50}"/>
                  </a:ext>
                </a:extLst>
              </p:cNvPr>
              <p:cNvSpPr txBox="1"/>
              <p:nvPr/>
            </p:nvSpPr>
            <p:spPr>
              <a:xfrm>
                <a:off x="5062330" y="1919368"/>
                <a:ext cx="2067340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pt-BR" b="1" i="0" dirty="0">
                    <a:solidFill>
                      <a:srgbClr val="3E7998"/>
                    </a:solidFill>
                    <a:effectLst/>
                    <a:latin typeface="Calibri" panose="020F0502020204030204" pitchFamily="34" charset="0"/>
                  </a:rPr>
                  <a:t>JHSF</a:t>
                </a:r>
                <a:endParaRPr lang="pt-BR" b="1" dirty="0">
                  <a:solidFill>
                    <a:srgbClr val="3E7998"/>
                  </a:solidFill>
                </a:endParaRPr>
              </a:p>
            </p:txBody>
          </p:sp>
        </p:grpSp>
        <p:grpSp>
          <p:nvGrpSpPr>
            <p:cNvPr id="58" name="Agrupar 57">
              <a:extLst>
                <a:ext uri="{FF2B5EF4-FFF2-40B4-BE49-F238E27FC236}">
                  <a16:creationId xmlns:a16="http://schemas.microsoft.com/office/drawing/2014/main" id="{4252239B-42D5-4B60-9258-C155FD2BF515}"/>
                </a:ext>
              </a:extLst>
            </p:cNvPr>
            <p:cNvGrpSpPr/>
            <p:nvPr/>
          </p:nvGrpSpPr>
          <p:grpSpPr>
            <a:xfrm>
              <a:off x="991014" y="1620707"/>
              <a:ext cx="2476503" cy="979801"/>
              <a:chOff x="4857749" y="1614134"/>
              <a:chExt cx="2476503" cy="979801"/>
            </a:xfrm>
          </p:grpSpPr>
          <p:pic>
            <p:nvPicPr>
              <p:cNvPr id="65" name="Gráfico 64">
                <a:extLst>
                  <a:ext uri="{FF2B5EF4-FFF2-40B4-BE49-F238E27FC236}">
                    <a16:creationId xmlns:a16="http://schemas.microsoft.com/office/drawing/2014/main" id="{919A88C1-8F33-4342-9B95-B293DFCB3D4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p:blipFill>
            <p:spPr>
              <a:xfrm>
                <a:off x="4857749" y="1614134"/>
                <a:ext cx="2476503" cy="979801"/>
              </a:xfrm>
              <a:prstGeom prst="rect">
                <a:avLst/>
              </a:prstGeom>
            </p:spPr>
          </p:pic>
          <p:sp>
            <p:nvSpPr>
              <p:cNvPr id="66" name="CaixaDeTexto 65">
                <a:extLst>
                  <a:ext uri="{FF2B5EF4-FFF2-40B4-BE49-F238E27FC236}">
                    <a16:creationId xmlns:a16="http://schemas.microsoft.com/office/drawing/2014/main" id="{2DE0D162-6274-4766-B593-CD7A044A7B44}"/>
                  </a:ext>
                </a:extLst>
              </p:cNvPr>
              <p:cNvSpPr txBox="1"/>
              <p:nvPr/>
            </p:nvSpPr>
            <p:spPr>
              <a:xfrm>
                <a:off x="5062330" y="1919368"/>
                <a:ext cx="2067340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pt-BR" b="1" dirty="0">
                    <a:solidFill>
                      <a:srgbClr val="3E7998"/>
                    </a:solidFill>
                    <a:latin typeface="Calibri" panose="020F0502020204030204" pitchFamily="34" charset="0"/>
                  </a:rPr>
                  <a:t>MRV</a:t>
                </a:r>
                <a:endParaRPr lang="pt-BR" b="1" dirty="0">
                  <a:solidFill>
                    <a:srgbClr val="3E7998"/>
                  </a:solidFill>
                </a:endParaRPr>
              </a:p>
            </p:txBody>
          </p:sp>
        </p:grpSp>
        <p:grpSp>
          <p:nvGrpSpPr>
            <p:cNvPr id="59" name="Agrupar 58">
              <a:extLst>
                <a:ext uri="{FF2B5EF4-FFF2-40B4-BE49-F238E27FC236}">
                  <a16:creationId xmlns:a16="http://schemas.microsoft.com/office/drawing/2014/main" id="{71151075-7D23-441E-8646-FE2CB9F49A66}"/>
                </a:ext>
              </a:extLst>
            </p:cNvPr>
            <p:cNvGrpSpPr/>
            <p:nvPr/>
          </p:nvGrpSpPr>
          <p:grpSpPr>
            <a:xfrm>
              <a:off x="6146660" y="1614132"/>
              <a:ext cx="2476503" cy="979801"/>
              <a:chOff x="4857749" y="1614134"/>
              <a:chExt cx="2476503" cy="979801"/>
            </a:xfrm>
          </p:grpSpPr>
          <p:pic>
            <p:nvPicPr>
              <p:cNvPr id="63" name="Gráfico 62">
                <a:extLst>
                  <a:ext uri="{FF2B5EF4-FFF2-40B4-BE49-F238E27FC236}">
                    <a16:creationId xmlns:a16="http://schemas.microsoft.com/office/drawing/2014/main" id="{51CC4375-9AB1-4EF4-A74D-FE9D26ED4AE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p:blipFill>
            <p:spPr>
              <a:xfrm>
                <a:off x="4857749" y="1614134"/>
                <a:ext cx="2476503" cy="979801"/>
              </a:xfrm>
              <a:prstGeom prst="rect">
                <a:avLst/>
              </a:prstGeom>
            </p:spPr>
          </p:pic>
          <p:sp>
            <p:nvSpPr>
              <p:cNvPr id="64" name="CaixaDeTexto 63">
                <a:extLst>
                  <a:ext uri="{FF2B5EF4-FFF2-40B4-BE49-F238E27FC236}">
                    <a16:creationId xmlns:a16="http://schemas.microsoft.com/office/drawing/2014/main" id="{E836127E-FB90-40B5-8A83-63C1DBC53C0C}"/>
                  </a:ext>
                </a:extLst>
              </p:cNvPr>
              <p:cNvSpPr txBox="1"/>
              <p:nvPr/>
            </p:nvSpPr>
            <p:spPr>
              <a:xfrm>
                <a:off x="5062330" y="1919368"/>
                <a:ext cx="2067340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pt-BR" b="1" i="0" dirty="0">
                    <a:solidFill>
                      <a:srgbClr val="3E7998"/>
                    </a:solidFill>
                    <a:effectLst/>
                    <a:latin typeface="Calibri" panose="020F0502020204030204" pitchFamily="34" charset="0"/>
                  </a:rPr>
                  <a:t>Cyrela</a:t>
                </a:r>
                <a:endParaRPr lang="pt-BR" b="1" dirty="0">
                  <a:solidFill>
                    <a:srgbClr val="3E7998"/>
                  </a:solidFill>
                </a:endParaRPr>
              </a:p>
            </p:txBody>
          </p:sp>
        </p:grpSp>
        <p:grpSp>
          <p:nvGrpSpPr>
            <p:cNvPr id="60" name="Agrupar 59">
              <a:extLst>
                <a:ext uri="{FF2B5EF4-FFF2-40B4-BE49-F238E27FC236}">
                  <a16:creationId xmlns:a16="http://schemas.microsoft.com/office/drawing/2014/main" id="{FF26FD99-C572-41E4-A635-F64BAC62C28B}"/>
                </a:ext>
              </a:extLst>
            </p:cNvPr>
            <p:cNvGrpSpPr/>
            <p:nvPr/>
          </p:nvGrpSpPr>
          <p:grpSpPr>
            <a:xfrm>
              <a:off x="8724484" y="1633857"/>
              <a:ext cx="2476503" cy="979801"/>
              <a:chOff x="4857749" y="1614134"/>
              <a:chExt cx="2476503" cy="979801"/>
            </a:xfrm>
          </p:grpSpPr>
          <p:pic>
            <p:nvPicPr>
              <p:cNvPr id="61" name="Gráfico 60">
                <a:extLst>
                  <a:ext uri="{FF2B5EF4-FFF2-40B4-BE49-F238E27FC236}">
                    <a16:creationId xmlns:a16="http://schemas.microsoft.com/office/drawing/2014/main" id="{290ED3EA-1549-45B1-993B-4B75BA57B55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p:blipFill>
            <p:spPr>
              <a:xfrm>
                <a:off x="4857749" y="1614134"/>
                <a:ext cx="2476503" cy="979801"/>
              </a:xfrm>
              <a:prstGeom prst="rect">
                <a:avLst/>
              </a:prstGeom>
            </p:spPr>
          </p:pic>
          <p:sp>
            <p:nvSpPr>
              <p:cNvPr id="62" name="CaixaDeTexto 61">
                <a:extLst>
                  <a:ext uri="{FF2B5EF4-FFF2-40B4-BE49-F238E27FC236}">
                    <a16:creationId xmlns:a16="http://schemas.microsoft.com/office/drawing/2014/main" id="{F4F2FDDF-3A3A-4B22-A471-45030F0DE8CE}"/>
                  </a:ext>
                </a:extLst>
              </p:cNvPr>
              <p:cNvSpPr txBox="1"/>
              <p:nvPr/>
            </p:nvSpPr>
            <p:spPr>
              <a:xfrm>
                <a:off x="5062330" y="1919368"/>
                <a:ext cx="2067340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pt-BR" b="1" i="0" dirty="0">
                    <a:solidFill>
                      <a:srgbClr val="3E7998"/>
                    </a:solidFill>
                    <a:effectLst/>
                    <a:latin typeface="Calibri" panose="020F0502020204030204" pitchFamily="34" charset="0"/>
                  </a:rPr>
                  <a:t>Even</a:t>
                </a:r>
                <a:endParaRPr lang="pt-BR" b="1" dirty="0">
                  <a:solidFill>
                    <a:srgbClr val="3E7998"/>
                  </a:solidFill>
                </a:endParaRPr>
              </a:p>
            </p:txBody>
          </p:sp>
        </p:grpSp>
      </p:grpSp>
      <p:grpSp>
        <p:nvGrpSpPr>
          <p:cNvPr id="71" name="Agrupar 70">
            <a:extLst>
              <a:ext uri="{FF2B5EF4-FFF2-40B4-BE49-F238E27FC236}">
                <a16:creationId xmlns:a16="http://schemas.microsoft.com/office/drawing/2014/main" id="{7393C46B-B9AC-427A-81DB-A99EEAD068F6}"/>
              </a:ext>
            </a:extLst>
          </p:cNvPr>
          <p:cNvGrpSpPr/>
          <p:nvPr/>
        </p:nvGrpSpPr>
        <p:grpSpPr>
          <a:xfrm>
            <a:off x="4857749" y="4537854"/>
            <a:ext cx="2476503" cy="979801"/>
            <a:chOff x="4857749" y="1614134"/>
            <a:chExt cx="2476503" cy="979801"/>
          </a:xfrm>
        </p:grpSpPr>
        <p:pic>
          <p:nvPicPr>
            <p:cNvPr id="78" name="Gráfico 77">
              <a:extLst>
                <a:ext uri="{FF2B5EF4-FFF2-40B4-BE49-F238E27FC236}">
                  <a16:creationId xmlns:a16="http://schemas.microsoft.com/office/drawing/2014/main" id="{B64B3EE6-232D-48E5-9DBE-E83A0957AFE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4857749" y="1614134"/>
              <a:ext cx="2476503" cy="979801"/>
            </a:xfrm>
            <a:prstGeom prst="rect">
              <a:avLst/>
            </a:prstGeom>
          </p:spPr>
        </p:pic>
        <p:sp>
          <p:nvSpPr>
            <p:cNvPr id="79" name="CaixaDeTexto 78">
              <a:extLst>
                <a:ext uri="{FF2B5EF4-FFF2-40B4-BE49-F238E27FC236}">
                  <a16:creationId xmlns:a16="http://schemas.microsoft.com/office/drawing/2014/main" id="{7AE33FE6-6158-4CFF-AB3E-E82C06A244DC}"/>
                </a:ext>
              </a:extLst>
            </p:cNvPr>
            <p:cNvSpPr txBox="1"/>
            <p:nvPr/>
          </p:nvSpPr>
          <p:spPr>
            <a:xfrm>
              <a:off x="5062330" y="1919368"/>
              <a:ext cx="2067340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pt-BR" b="1" i="0" dirty="0">
                  <a:solidFill>
                    <a:srgbClr val="3E7998"/>
                  </a:solidFill>
                  <a:effectLst/>
                  <a:latin typeface="Calibri" panose="020F0502020204030204" pitchFamily="34" charset="0"/>
                </a:rPr>
                <a:t>Tegra</a:t>
              </a:r>
              <a:endParaRPr lang="pt-BR" b="1" dirty="0">
                <a:solidFill>
                  <a:srgbClr val="3E7998"/>
                </a:solidFill>
              </a:endParaRPr>
            </a:p>
          </p:txBody>
        </p:sp>
      </p:grpSp>
      <p:sp>
        <p:nvSpPr>
          <p:cNvPr id="74" name="CaixaDeTexto 73">
            <a:extLst>
              <a:ext uri="{FF2B5EF4-FFF2-40B4-BE49-F238E27FC236}">
                <a16:creationId xmlns:a16="http://schemas.microsoft.com/office/drawing/2014/main" id="{141D3F39-F48F-4A54-8A58-01E28ED3AF02}"/>
              </a:ext>
            </a:extLst>
          </p:cNvPr>
          <p:cNvSpPr txBox="1"/>
          <p:nvPr/>
        </p:nvSpPr>
        <p:spPr>
          <a:xfrm>
            <a:off x="10069780" y="6667701"/>
            <a:ext cx="2198038" cy="2308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pt-BR" sz="900" b="1" dirty="0">
                <a:solidFill>
                  <a:schemeClr val="bg1"/>
                </a:solidFill>
                <a:effectLst/>
                <a:ea typeface="Arial" charset="0"/>
                <a:cs typeface="Arial" charset="0"/>
              </a:rPr>
              <a:t>©2021 ICTS. Todos os direitos reservados.</a:t>
            </a:r>
          </a:p>
        </p:txBody>
      </p:sp>
    </p:spTree>
    <p:extLst>
      <p:ext uri="{BB962C8B-B14F-4D97-AF65-F5344CB8AC3E}">
        <p14:creationId xmlns:p14="http://schemas.microsoft.com/office/powerpoint/2010/main" val="354209548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>
            <a:extLst>
              <a:ext uri="{FF2B5EF4-FFF2-40B4-BE49-F238E27FC236}">
                <a16:creationId xmlns:a16="http://schemas.microsoft.com/office/drawing/2014/main" id="{692DE404-846D-4DE5-B326-F287888F28D7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39000">
                <a:srgbClr val="3E7998"/>
              </a:gs>
              <a:gs pos="100000">
                <a:srgbClr val="00B9CE"/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3" name="Forma Livre: Forma 2">
            <a:extLst>
              <a:ext uri="{FF2B5EF4-FFF2-40B4-BE49-F238E27FC236}">
                <a16:creationId xmlns:a16="http://schemas.microsoft.com/office/drawing/2014/main" id="{EA611630-6474-4E6F-A95E-093B8C3C9A54}"/>
              </a:ext>
            </a:extLst>
          </p:cNvPr>
          <p:cNvSpPr/>
          <p:nvPr/>
        </p:nvSpPr>
        <p:spPr>
          <a:xfrm rot="3545854">
            <a:off x="1794962" y="788922"/>
            <a:ext cx="7917395" cy="10100345"/>
          </a:xfrm>
          <a:custGeom>
            <a:avLst/>
            <a:gdLst>
              <a:gd name="connsiteX0" fmla="*/ 3799646 w 8616730"/>
              <a:gd name="connsiteY0" fmla="*/ 8549982 h 10992498"/>
              <a:gd name="connsiteX1" fmla="*/ 3272687 w 8616730"/>
              <a:gd name="connsiteY1" fmla="*/ 4437680 h 10992498"/>
              <a:gd name="connsiteX2" fmla="*/ 7154402 w 8616730"/>
              <a:gd name="connsiteY2" fmla="*/ 2942100 h 10992498"/>
              <a:gd name="connsiteX3" fmla="*/ 8616730 w 8616730"/>
              <a:gd name="connsiteY3" fmla="*/ 499585 h 10992498"/>
              <a:gd name="connsiteX4" fmla="*/ 876434 w 8616730"/>
              <a:gd name="connsiteY4" fmla="*/ 3017277 h 10992498"/>
              <a:gd name="connsiteX5" fmla="*/ 2337317 w 8616730"/>
              <a:gd name="connsiteY5" fmla="*/ 10992498 h 10992498"/>
              <a:gd name="connsiteX6" fmla="*/ 3799646 w 8616730"/>
              <a:gd name="connsiteY6" fmla="*/ 8549982 h 109924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616730" h="10992498">
                <a:moveTo>
                  <a:pt x="3799646" y="8549982"/>
                </a:moveTo>
                <a:cubicBezTo>
                  <a:pt x="2718983" y="7497511"/>
                  <a:pt x="2458756" y="5798087"/>
                  <a:pt x="3272687" y="4437680"/>
                </a:cubicBezTo>
                <a:cubicBezTo>
                  <a:pt x="4086619" y="3077997"/>
                  <a:pt x="5711589" y="2496824"/>
                  <a:pt x="7154402" y="2942100"/>
                </a:cubicBezTo>
                <a:lnTo>
                  <a:pt x="8616730" y="499585"/>
                </a:lnTo>
                <a:cubicBezTo>
                  <a:pt x="5828691" y="-706854"/>
                  <a:pt x="2486225" y="325378"/>
                  <a:pt x="876434" y="3017277"/>
                </a:cubicBezTo>
                <a:cubicBezTo>
                  <a:pt x="-734080" y="5708453"/>
                  <a:pt x="-54599" y="9123927"/>
                  <a:pt x="2337317" y="10992498"/>
                </a:cubicBezTo>
                <a:lnTo>
                  <a:pt x="3799646" y="8549982"/>
                </a:lnTo>
                <a:close/>
              </a:path>
            </a:pathLst>
          </a:custGeom>
          <a:gradFill flip="none" rotWithShape="1">
            <a:gsLst>
              <a:gs pos="63000">
                <a:srgbClr val="00B9CE"/>
              </a:gs>
              <a:gs pos="32000">
                <a:srgbClr val="19375F">
                  <a:alpha val="55000"/>
                </a:srgbClr>
              </a:gs>
            </a:gsLst>
            <a:lin ang="1800000" scaled="0"/>
            <a:tileRect/>
          </a:gradFill>
          <a:ln w="72278" cap="flat">
            <a:noFill/>
            <a:prstDash val="solid"/>
            <a:miter/>
          </a:ln>
        </p:spPr>
        <p:txBody>
          <a:bodyPr rtlCol="0" anchor="ctr"/>
          <a:lstStyle/>
          <a:p>
            <a:endParaRPr lang="pt-BR" dirty="0"/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0E82D283-C332-4701-8596-78B255EEB221}"/>
              </a:ext>
            </a:extLst>
          </p:cNvPr>
          <p:cNvSpPr/>
          <p:nvPr/>
        </p:nvSpPr>
        <p:spPr>
          <a:xfrm>
            <a:off x="0" y="-215114"/>
            <a:ext cx="12120023" cy="215114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7" name="Footer Placeholder 3">
            <a:extLst>
              <a:ext uri="{FF2B5EF4-FFF2-40B4-BE49-F238E27FC236}">
                <a16:creationId xmlns:a16="http://schemas.microsoft.com/office/drawing/2014/main" id="{B9713DF0-AAFB-4296-846A-CB857291DFAE}"/>
              </a:ext>
            </a:extLst>
          </p:cNvPr>
          <p:cNvSpPr txBox="1">
            <a:spLocks/>
          </p:cNvSpPr>
          <p:nvPr/>
        </p:nvSpPr>
        <p:spPr>
          <a:xfrm>
            <a:off x="615817" y="6172913"/>
            <a:ext cx="10948050" cy="615553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defPPr>
              <a:defRPr lang="en-US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sz="700" kern="1200">
                <a:solidFill>
                  <a:schemeClr val="tx2"/>
                </a:solidFill>
                <a:latin typeface="Arial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pPr algn="just" rtl="0" fontAlgn="base"/>
            <a:r>
              <a:rPr lang="pt-BR" sz="1000" b="0" i="0" kern="1200" dirty="0">
                <a:solidFill>
                  <a:schemeClr val="bg1"/>
                </a:solidFill>
                <a:effectLst/>
                <a:latin typeface="Arial" charset="0"/>
                <a:ea typeface="+mn-ea"/>
                <a:cs typeface="Arial" charset="0"/>
              </a:rPr>
              <a:t>A ICTS é uma empresa brasileira de consultoria, auditoria interna e serviços em gestão de riscos e compliance com a mais abrangente atuação no mercado nacional. Propicia aos seus clientes proteção no presente e confiança no futuro.</a:t>
            </a:r>
            <a:r>
              <a:rPr lang="pt-BR" sz="1000" b="0" i="0" kern="1200" baseline="0" dirty="0">
                <a:solidFill>
                  <a:schemeClr val="bg1"/>
                </a:solidFill>
                <a:effectLst/>
                <a:latin typeface="Arial" charset="0"/>
                <a:ea typeface="+mn-ea"/>
                <a:cs typeface="Arial" charset="0"/>
              </a:rPr>
              <a:t> </a:t>
            </a:r>
            <a:r>
              <a:rPr lang="pt-BR" sz="1000" b="0" i="0" kern="1200" dirty="0">
                <a:solidFill>
                  <a:schemeClr val="bg1"/>
                </a:solidFill>
                <a:effectLst/>
                <a:latin typeface="Arial" charset="0"/>
                <a:ea typeface="+mn-ea"/>
                <a:cs typeface="Arial" charset="0"/>
              </a:rPr>
              <a:t>Sua atuação inclui: consultoria e gestão de serviços de segurança empresarial e residencial, serviços de auditoria interna, consultoria em riscos,</a:t>
            </a:r>
            <a:r>
              <a:rPr lang="pt-BR" sz="1000" b="0" i="0" kern="1200" baseline="0" dirty="0">
                <a:solidFill>
                  <a:schemeClr val="bg1"/>
                </a:solidFill>
                <a:effectLst/>
                <a:latin typeface="Arial" charset="0"/>
                <a:ea typeface="+mn-ea"/>
                <a:cs typeface="Arial" charset="0"/>
              </a:rPr>
              <a:t> </a:t>
            </a:r>
            <a:r>
              <a:rPr lang="pt-BR" sz="1000" b="0" i="0" kern="1200" dirty="0">
                <a:solidFill>
                  <a:schemeClr val="bg1"/>
                </a:solidFill>
                <a:effectLst/>
                <a:latin typeface="Arial" charset="0"/>
                <a:ea typeface="+mn-ea"/>
                <a:cs typeface="Arial" charset="0"/>
              </a:rPr>
              <a:t>negócios e tecnologia, outsourcing de gestão de riscos e Compliance. </a:t>
            </a:r>
          </a:p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000" kern="1200" dirty="0">
                <a:solidFill>
                  <a:schemeClr val="bg1"/>
                </a:solidFill>
                <a:latin typeface="Arial" charset="0"/>
                <a:ea typeface="+mn-ea"/>
                <a:cs typeface="Lao UI" panose="020B0502040204020203" pitchFamily="34" charset="0"/>
              </a:rPr>
              <a:t>2021 ICTS. Todos</a:t>
            </a:r>
            <a:r>
              <a:rPr lang="en-US" sz="1000" kern="1200" baseline="0" dirty="0">
                <a:solidFill>
                  <a:schemeClr val="bg1"/>
                </a:solidFill>
                <a:latin typeface="Arial" charset="0"/>
                <a:ea typeface="+mn-ea"/>
                <a:cs typeface="Lao UI" panose="020B0502040204020203" pitchFamily="34" charset="0"/>
              </a:rPr>
              <a:t> os direitos reservados.</a:t>
            </a:r>
          </a:p>
        </p:txBody>
      </p:sp>
      <p:grpSp>
        <p:nvGrpSpPr>
          <p:cNvPr id="8" name="Agrupar 7">
            <a:extLst>
              <a:ext uri="{FF2B5EF4-FFF2-40B4-BE49-F238E27FC236}">
                <a16:creationId xmlns:a16="http://schemas.microsoft.com/office/drawing/2014/main" id="{9F99149A-1819-45F4-87B2-1FC5329B09D1}"/>
              </a:ext>
            </a:extLst>
          </p:cNvPr>
          <p:cNvGrpSpPr/>
          <p:nvPr/>
        </p:nvGrpSpPr>
        <p:grpSpPr>
          <a:xfrm>
            <a:off x="3113332" y="5511067"/>
            <a:ext cx="5846870" cy="477054"/>
            <a:chOff x="3113332" y="5511067"/>
            <a:chExt cx="5846870" cy="477054"/>
          </a:xfrm>
        </p:grpSpPr>
        <p:sp>
          <p:nvSpPr>
            <p:cNvPr id="9" name="CaixaDeTexto 265">
              <a:extLst>
                <a:ext uri="{FF2B5EF4-FFF2-40B4-BE49-F238E27FC236}">
                  <a16:creationId xmlns:a16="http://schemas.microsoft.com/office/drawing/2014/main" id="{6BE1F5C5-1B5A-4A18-9D73-42A9E5C10AD7}"/>
                </a:ext>
              </a:extLst>
            </p:cNvPr>
            <p:cNvSpPr txBox="1"/>
            <p:nvPr userDrawn="1"/>
          </p:nvSpPr>
          <p:spPr>
            <a:xfrm>
              <a:off x="3302000" y="5511067"/>
              <a:ext cx="5658202" cy="4770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t-BR" sz="2500" u="none" dirty="0">
                  <a:solidFill>
                    <a:schemeClr val="bg1"/>
                  </a:solidFill>
                  <a:latin typeface="+mj-lt"/>
                  <a:ea typeface="Lato" panose="020F0502020204030203" pitchFamily="34" charset="0"/>
                  <a:cs typeface="Lato" panose="020F0502020204030203" pitchFamily="34" charset="0"/>
                </a:rPr>
                <a:t>www.icts.com.br            </a:t>
              </a:r>
              <a:r>
                <a:rPr lang="pt-BR" sz="2200" u="none" dirty="0">
                  <a:solidFill>
                    <a:schemeClr val="bg1"/>
                  </a:solidFill>
                  <a:latin typeface="+mj-lt"/>
                  <a:ea typeface="Lato" panose="020F0502020204030203" pitchFamily="34" charset="0"/>
                  <a:cs typeface="Lato" panose="020F0502020204030203" pitchFamily="34" charset="0"/>
                </a:rPr>
                <a:t>+55 11 3809 2680</a:t>
              </a:r>
            </a:p>
          </p:txBody>
        </p:sp>
        <p:sp>
          <p:nvSpPr>
            <p:cNvPr id="10" name="Freeform 186">
              <a:extLst>
                <a:ext uri="{FF2B5EF4-FFF2-40B4-BE49-F238E27FC236}">
                  <a16:creationId xmlns:a16="http://schemas.microsoft.com/office/drawing/2014/main" id="{E2F91076-4CA2-436D-9309-649414022C84}"/>
                </a:ext>
              </a:extLst>
            </p:cNvPr>
            <p:cNvSpPr>
              <a:spLocks/>
            </p:cNvSpPr>
            <p:nvPr/>
          </p:nvSpPr>
          <p:spPr bwMode="auto">
            <a:xfrm>
              <a:off x="3113332" y="5612636"/>
              <a:ext cx="268335" cy="262510"/>
            </a:xfrm>
            <a:custGeom>
              <a:avLst/>
              <a:gdLst>
                <a:gd name="connsiteX0" fmla="*/ 921830 w 1222376"/>
                <a:gd name="connsiteY0" fmla="*/ 939136 h 1222376"/>
                <a:gd name="connsiteX1" fmla="*/ 918035 w 1222376"/>
                <a:gd name="connsiteY1" fmla="*/ 948110 h 1222376"/>
                <a:gd name="connsiteX2" fmla="*/ 824374 w 1222376"/>
                <a:gd name="connsiteY2" fmla="*/ 1092505 h 1222376"/>
                <a:gd name="connsiteX3" fmla="*/ 800297 w 1222376"/>
                <a:gd name="connsiteY3" fmla="*/ 1118344 h 1222376"/>
                <a:gd name="connsiteX4" fmla="*/ 822518 w 1222376"/>
                <a:gd name="connsiteY4" fmla="*/ 1111446 h 1222376"/>
                <a:gd name="connsiteX5" fmla="*/ 995093 w 1222376"/>
                <a:gd name="connsiteY5" fmla="*/ 995093 h 1222376"/>
                <a:gd name="connsiteX6" fmla="*/ 1001374 w 1222376"/>
                <a:gd name="connsiteY6" fmla="*/ 987480 h 1222376"/>
                <a:gd name="connsiteX7" fmla="*/ 939956 w 1222376"/>
                <a:gd name="connsiteY7" fmla="*/ 947099 h 1222376"/>
                <a:gd name="connsiteX8" fmla="*/ 314129 w 1222376"/>
                <a:gd name="connsiteY8" fmla="*/ 933168 h 1222376"/>
                <a:gd name="connsiteX9" fmla="*/ 282420 w 1222376"/>
                <a:gd name="connsiteY9" fmla="*/ 947099 h 1222376"/>
                <a:gd name="connsiteX10" fmla="*/ 221001 w 1222376"/>
                <a:gd name="connsiteY10" fmla="*/ 987481 h 1222376"/>
                <a:gd name="connsiteX11" fmla="*/ 227281 w 1222376"/>
                <a:gd name="connsiteY11" fmla="*/ 995093 h 1222376"/>
                <a:gd name="connsiteX12" fmla="*/ 399856 w 1222376"/>
                <a:gd name="connsiteY12" fmla="*/ 1111446 h 1222376"/>
                <a:gd name="connsiteX13" fmla="*/ 445336 w 1222376"/>
                <a:gd name="connsiteY13" fmla="*/ 1125564 h 1222376"/>
                <a:gd name="connsiteX14" fmla="*/ 414432 w 1222376"/>
                <a:gd name="connsiteY14" fmla="*/ 1092505 h 1222376"/>
                <a:gd name="connsiteX15" fmla="*/ 320467 w 1222376"/>
                <a:gd name="connsiteY15" fmla="*/ 948110 h 1222376"/>
                <a:gd name="connsiteX16" fmla="*/ 649289 w 1222376"/>
                <a:gd name="connsiteY16" fmla="*/ 867085 h 1222376"/>
                <a:gd name="connsiteX17" fmla="*/ 649289 w 1222376"/>
                <a:gd name="connsiteY17" fmla="*/ 1150271 h 1222376"/>
                <a:gd name="connsiteX18" fmla="*/ 671743 w 1222376"/>
                <a:gd name="connsiteY18" fmla="*/ 1148008 h 1222376"/>
                <a:gd name="connsiteX19" fmla="*/ 716006 w 1222376"/>
                <a:gd name="connsiteY19" fmla="*/ 1110253 h 1222376"/>
                <a:gd name="connsiteX20" fmla="*/ 856173 w 1222376"/>
                <a:gd name="connsiteY20" fmla="*/ 919231 h 1222376"/>
                <a:gd name="connsiteX21" fmla="*/ 859361 w 1222376"/>
                <a:gd name="connsiteY21" fmla="*/ 911692 h 1222376"/>
                <a:gd name="connsiteX22" fmla="*/ 835987 w 1222376"/>
                <a:gd name="connsiteY22" fmla="*/ 901423 h 1222376"/>
                <a:gd name="connsiteX23" fmla="*/ 725595 w 1222376"/>
                <a:gd name="connsiteY23" fmla="*/ 873428 h 1222376"/>
                <a:gd name="connsiteX24" fmla="*/ 581026 w 1222376"/>
                <a:gd name="connsiteY24" fmla="*/ 866425 h 1222376"/>
                <a:gd name="connsiteX25" fmla="*/ 496782 w 1222376"/>
                <a:gd name="connsiteY25" fmla="*/ 873428 h 1222376"/>
                <a:gd name="connsiteX26" fmla="*/ 386390 w 1222376"/>
                <a:gd name="connsiteY26" fmla="*/ 901423 h 1222376"/>
                <a:gd name="connsiteX27" fmla="*/ 376366 w 1222376"/>
                <a:gd name="connsiteY27" fmla="*/ 905826 h 1222376"/>
                <a:gd name="connsiteX28" fmla="*/ 381996 w 1222376"/>
                <a:gd name="connsiteY28" fmla="*/ 919231 h 1222376"/>
                <a:gd name="connsiteX29" fmla="*/ 466664 w 1222376"/>
                <a:gd name="connsiteY29" fmla="*/ 1051593 h 1222376"/>
                <a:gd name="connsiteX30" fmla="*/ 567270 w 1222376"/>
                <a:gd name="connsiteY30" fmla="*/ 1149685 h 1222376"/>
                <a:gd name="connsiteX31" fmla="*/ 581026 w 1222376"/>
                <a:gd name="connsiteY31" fmla="*/ 1151072 h 1222376"/>
                <a:gd name="connsiteX32" fmla="*/ 992429 w 1222376"/>
                <a:gd name="connsiteY32" fmla="*/ 646115 h 1222376"/>
                <a:gd name="connsiteX33" fmla="*/ 984256 w 1222376"/>
                <a:gd name="connsiteY33" fmla="*/ 743362 h 1222376"/>
                <a:gd name="connsiteX34" fmla="*/ 951492 w 1222376"/>
                <a:gd name="connsiteY34" fmla="*/ 868993 h 1222376"/>
                <a:gd name="connsiteX35" fmla="*/ 948318 w 1222376"/>
                <a:gd name="connsiteY35" fmla="*/ 876499 h 1222376"/>
                <a:gd name="connsiteX36" fmla="*/ 973074 w 1222376"/>
                <a:gd name="connsiteY36" fmla="*/ 887560 h 1222376"/>
                <a:gd name="connsiteX37" fmla="*/ 1044242 w 1222376"/>
                <a:gd name="connsiteY37" fmla="*/ 935524 h 1222376"/>
                <a:gd name="connsiteX38" fmla="*/ 1061389 w 1222376"/>
                <a:gd name="connsiteY38" fmla="*/ 914742 h 1222376"/>
                <a:gd name="connsiteX39" fmla="*/ 1147857 w 1222376"/>
                <a:gd name="connsiteY39" fmla="*/ 693869 h 1222376"/>
                <a:gd name="connsiteX40" fmla="*/ 1151470 w 1222376"/>
                <a:gd name="connsiteY40" fmla="*/ 646115 h 1222376"/>
                <a:gd name="connsiteX41" fmla="*/ 649289 w 1222376"/>
                <a:gd name="connsiteY41" fmla="*/ 646115 h 1222376"/>
                <a:gd name="connsiteX42" fmla="*/ 649289 w 1222376"/>
                <a:gd name="connsiteY42" fmla="*/ 798464 h 1222376"/>
                <a:gd name="connsiteX43" fmla="*/ 737705 w 1222376"/>
                <a:gd name="connsiteY43" fmla="*/ 805719 h 1222376"/>
                <a:gd name="connsiteX44" fmla="*/ 859002 w 1222376"/>
                <a:gd name="connsiteY44" fmla="*/ 836593 h 1222376"/>
                <a:gd name="connsiteX45" fmla="*/ 886013 w 1222376"/>
                <a:gd name="connsiteY45" fmla="*/ 848662 h 1222376"/>
                <a:gd name="connsiteX46" fmla="*/ 886829 w 1222376"/>
                <a:gd name="connsiteY46" fmla="*/ 846732 h 1222376"/>
                <a:gd name="connsiteX47" fmla="*/ 916894 w 1222376"/>
                <a:gd name="connsiteY47" fmla="*/ 731781 h 1222376"/>
                <a:gd name="connsiteX48" fmla="*/ 924146 w 1222376"/>
                <a:gd name="connsiteY48" fmla="*/ 646115 h 1222376"/>
                <a:gd name="connsiteX49" fmla="*/ 275434 w 1222376"/>
                <a:gd name="connsiteY49" fmla="*/ 550865 h 1222376"/>
                <a:gd name="connsiteX50" fmla="*/ 338141 w 1222376"/>
                <a:gd name="connsiteY50" fmla="*/ 613572 h 1222376"/>
                <a:gd name="connsiteX51" fmla="*/ 275434 w 1222376"/>
                <a:gd name="connsiteY51" fmla="*/ 676279 h 1222376"/>
                <a:gd name="connsiteX52" fmla="*/ 212727 w 1222376"/>
                <a:gd name="connsiteY52" fmla="*/ 613572 h 1222376"/>
                <a:gd name="connsiteX53" fmla="*/ 275434 w 1222376"/>
                <a:gd name="connsiteY53" fmla="*/ 550865 h 1222376"/>
                <a:gd name="connsiteX54" fmla="*/ 887512 w 1222376"/>
                <a:gd name="connsiteY54" fmla="*/ 382572 h 1222376"/>
                <a:gd name="connsiteX55" fmla="*/ 859003 w 1222376"/>
                <a:gd name="connsiteY55" fmla="*/ 395310 h 1222376"/>
                <a:gd name="connsiteX56" fmla="*/ 737705 w 1222376"/>
                <a:gd name="connsiteY56" fmla="*/ 426184 h 1222376"/>
                <a:gd name="connsiteX57" fmla="*/ 649289 w 1222376"/>
                <a:gd name="connsiteY57" fmla="*/ 433439 h 1222376"/>
                <a:gd name="connsiteX58" fmla="*/ 649289 w 1222376"/>
                <a:gd name="connsiteY58" fmla="*/ 577852 h 1222376"/>
                <a:gd name="connsiteX59" fmla="*/ 923752 w 1222376"/>
                <a:gd name="connsiteY59" fmla="*/ 577852 h 1222376"/>
                <a:gd name="connsiteX60" fmla="*/ 913239 w 1222376"/>
                <a:gd name="connsiteY60" fmla="*/ 473229 h 1222376"/>
                <a:gd name="connsiteX61" fmla="*/ 1049783 w 1222376"/>
                <a:gd name="connsiteY61" fmla="*/ 292646 h 1222376"/>
                <a:gd name="connsiteX62" fmla="*/ 973075 w 1222376"/>
                <a:gd name="connsiteY62" fmla="*/ 344343 h 1222376"/>
                <a:gd name="connsiteX63" fmla="*/ 950403 w 1222376"/>
                <a:gd name="connsiteY63" fmla="*/ 354473 h 1222376"/>
                <a:gd name="connsiteX64" fmla="*/ 961667 w 1222376"/>
                <a:gd name="connsiteY64" fmla="*/ 384066 h 1222376"/>
                <a:gd name="connsiteX65" fmla="*/ 984256 w 1222376"/>
                <a:gd name="connsiteY65" fmla="*/ 479014 h 1222376"/>
                <a:gd name="connsiteX66" fmla="*/ 992563 w 1222376"/>
                <a:gd name="connsiteY66" fmla="*/ 577852 h 1222376"/>
                <a:gd name="connsiteX67" fmla="*/ 1151590 w 1222376"/>
                <a:gd name="connsiteY67" fmla="*/ 577852 h 1222376"/>
                <a:gd name="connsiteX68" fmla="*/ 1147857 w 1222376"/>
                <a:gd name="connsiteY68" fmla="*/ 528505 h 1222376"/>
                <a:gd name="connsiteX69" fmla="*/ 1077204 w 1222376"/>
                <a:gd name="connsiteY69" fmla="*/ 332465 h 1222376"/>
                <a:gd name="connsiteX70" fmla="*/ 172593 w 1222376"/>
                <a:gd name="connsiteY70" fmla="*/ 292645 h 1222376"/>
                <a:gd name="connsiteX71" fmla="*/ 145171 w 1222376"/>
                <a:gd name="connsiteY71" fmla="*/ 332465 h 1222376"/>
                <a:gd name="connsiteX72" fmla="*/ 74518 w 1222376"/>
                <a:gd name="connsiteY72" fmla="*/ 528505 h 1222376"/>
                <a:gd name="connsiteX73" fmla="*/ 70784 w 1222376"/>
                <a:gd name="connsiteY73" fmla="*/ 577852 h 1222376"/>
                <a:gd name="connsiteX74" fmla="*/ 153989 w 1222376"/>
                <a:gd name="connsiteY74" fmla="*/ 577852 h 1222376"/>
                <a:gd name="connsiteX75" fmla="*/ 153989 w 1222376"/>
                <a:gd name="connsiteY75" fmla="*/ 646115 h 1222376"/>
                <a:gd name="connsiteX76" fmla="*/ 70905 w 1222376"/>
                <a:gd name="connsiteY76" fmla="*/ 646115 h 1222376"/>
                <a:gd name="connsiteX77" fmla="*/ 74518 w 1222376"/>
                <a:gd name="connsiteY77" fmla="*/ 693869 h 1222376"/>
                <a:gd name="connsiteX78" fmla="*/ 160985 w 1222376"/>
                <a:gd name="connsiteY78" fmla="*/ 914742 h 1222376"/>
                <a:gd name="connsiteX79" fmla="*/ 178133 w 1222376"/>
                <a:gd name="connsiteY79" fmla="*/ 935525 h 1222376"/>
                <a:gd name="connsiteX80" fmla="*/ 249303 w 1222376"/>
                <a:gd name="connsiteY80" fmla="*/ 887560 h 1222376"/>
                <a:gd name="connsiteX81" fmla="*/ 287533 w 1222376"/>
                <a:gd name="connsiteY81" fmla="*/ 870479 h 1222376"/>
                <a:gd name="connsiteX82" fmla="*/ 286903 w 1222376"/>
                <a:gd name="connsiteY82" fmla="*/ 868993 h 1222376"/>
                <a:gd name="connsiteX83" fmla="*/ 254033 w 1222376"/>
                <a:gd name="connsiteY83" fmla="*/ 743362 h 1222376"/>
                <a:gd name="connsiteX84" fmla="*/ 253330 w 1222376"/>
                <a:gd name="connsiteY84" fmla="*/ 735016 h 1222376"/>
                <a:gd name="connsiteX85" fmla="*/ 323291 w 1222376"/>
                <a:gd name="connsiteY85" fmla="*/ 735016 h 1222376"/>
                <a:gd name="connsiteX86" fmla="*/ 329429 w 1222376"/>
                <a:gd name="connsiteY86" fmla="*/ 770824 h 1222376"/>
                <a:gd name="connsiteX87" fmla="*/ 350297 w 1222376"/>
                <a:gd name="connsiteY87" fmla="*/ 842436 h 1222376"/>
                <a:gd name="connsiteX88" fmla="*/ 363375 w 1222376"/>
                <a:gd name="connsiteY88" fmla="*/ 836593 h 1222376"/>
                <a:gd name="connsiteX89" fmla="*/ 484672 w 1222376"/>
                <a:gd name="connsiteY89" fmla="*/ 805719 h 1222376"/>
                <a:gd name="connsiteX90" fmla="*/ 581026 w 1222376"/>
                <a:gd name="connsiteY90" fmla="*/ 797813 h 1222376"/>
                <a:gd name="connsiteX91" fmla="*/ 581026 w 1222376"/>
                <a:gd name="connsiteY91" fmla="*/ 646115 h 1222376"/>
                <a:gd name="connsiteX92" fmla="*/ 396877 w 1222376"/>
                <a:gd name="connsiteY92" fmla="*/ 646115 h 1222376"/>
                <a:gd name="connsiteX93" fmla="*/ 396877 w 1222376"/>
                <a:gd name="connsiteY93" fmla="*/ 577852 h 1222376"/>
                <a:gd name="connsiteX94" fmla="*/ 581026 w 1222376"/>
                <a:gd name="connsiteY94" fmla="*/ 577852 h 1222376"/>
                <a:gd name="connsiteX95" fmla="*/ 581026 w 1222376"/>
                <a:gd name="connsiteY95" fmla="*/ 434090 h 1222376"/>
                <a:gd name="connsiteX96" fmla="*/ 484673 w 1222376"/>
                <a:gd name="connsiteY96" fmla="*/ 426184 h 1222376"/>
                <a:gd name="connsiteX97" fmla="*/ 363376 w 1222376"/>
                <a:gd name="connsiteY97" fmla="*/ 395310 h 1222376"/>
                <a:gd name="connsiteX98" fmla="*/ 349059 w 1222376"/>
                <a:gd name="connsiteY98" fmla="*/ 388913 h 1222376"/>
                <a:gd name="connsiteX99" fmla="*/ 342262 w 1222376"/>
                <a:gd name="connsiteY99" fmla="*/ 406723 h 1222376"/>
                <a:gd name="connsiteX100" fmla="*/ 321694 w 1222376"/>
                <a:gd name="connsiteY100" fmla="*/ 492128 h 1222376"/>
                <a:gd name="connsiteX101" fmla="*/ 252927 w 1222376"/>
                <a:gd name="connsiteY101" fmla="*/ 492128 h 1222376"/>
                <a:gd name="connsiteX102" fmla="*/ 254033 w 1222376"/>
                <a:gd name="connsiteY102" fmla="*/ 479014 h 1222376"/>
                <a:gd name="connsiteX103" fmla="*/ 276695 w 1222376"/>
                <a:gd name="connsiteY103" fmla="*/ 384066 h 1222376"/>
                <a:gd name="connsiteX104" fmla="*/ 285661 w 1222376"/>
                <a:gd name="connsiteY104" fmla="*/ 360588 h 1222376"/>
                <a:gd name="connsiteX105" fmla="*/ 249304 w 1222376"/>
                <a:gd name="connsiteY105" fmla="*/ 344343 h 1222376"/>
                <a:gd name="connsiteX106" fmla="*/ 800295 w 1222376"/>
                <a:gd name="connsiteY106" fmla="*/ 104029 h 1222376"/>
                <a:gd name="connsiteX107" fmla="*/ 824374 w 1222376"/>
                <a:gd name="connsiteY107" fmla="*/ 129871 h 1222376"/>
                <a:gd name="connsiteX108" fmla="*/ 881371 w 1222376"/>
                <a:gd name="connsiteY108" fmla="*/ 208638 h 1222376"/>
                <a:gd name="connsiteX109" fmla="*/ 925827 w 1222376"/>
                <a:gd name="connsiteY109" fmla="*/ 291012 h 1222376"/>
                <a:gd name="connsiteX110" fmla="*/ 939957 w 1222376"/>
                <a:gd name="connsiteY110" fmla="*/ 284805 h 1222376"/>
                <a:gd name="connsiteX111" fmla="*/ 1004371 w 1222376"/>
                <a:gd name="connsiteY111" fmla="*/ 242453 h 1222376"/>
                <a:gd name="connsiteX112" fmla="*/ 941230 w 1222376"/>
                <a:gd name="connsiteY112" fmla="*/ 180061 h 1222376"/>
                <a:gd name="connsiteX113" fmla="*/ 822518 w 1222376"/>
                <a:gd name="connsiteY113" fmla="*/ 110928 h 1222376"/>
                <a:gd name="connsiteX114" fmla="*/ 445339 w 1222376"/>
                <a:gd name="connsiteY114" fmla="*/ 96809 h 1222376"/>
                <a:gd name="connsiteX115" fmla="*/ 399856 w 1222376"/>
                <a:gd name="connsiteY115" fmla="*/ 110928 h 1222376"/>
                <a:gd name="connsiteX116" fmla="*/ 281145 w 1222376"/>
                <a:gd name="connsiteY116" fmla="*/ 180061 h 1222376"/>
                <a:gd name="connsiteX117" fmla="*/ 218005 w 1222376"/>
                <a:gd name="connsiteY117" fmla="*/ 242451 h 1222376"/>
                <a:gd name="connsiteX118" fmla="*/ 282421 w 1222376"/>
                <a:gd name="connsiteY118" fmla="*/ 284805 h 1222376"/>
                <a:gd name="connsiteX119" fmla="*/ 309977 w 1222376"/>
                <a:gd name="connsiteY119" fmla="*/ 296911 h 1222376"/>
                <a:gd name="connsiteX120" fmla="*/ 311220 w 1222376"/>
                <a:gd name="connsiteY120" fmla="*/ 293655 h 1222376"/>
                <a:gd name="connsiteX121" fmla="*/ 414432 w 1222376"/>
                <a:gd name="connsiteY121" fmla="*/ 129871 h 1222376"/>
                <a:gd name="connsiteX122" fmla="*/ 649289 w 1222376"/>
                <a:gd name="connsiteY122" fmla="*/ 72103 h 1222376"/>
                <a:gd name="connsiteX123" fmla="*/ 649289 w 1222376"/>
                <a:gd name="connsiteY123" fmla="*/ 364818 h 1222376"/>
                <a:gd name="connsiteX124" fmla="*/ 725596 w 1222376"/>
                <a:gd name="connsiteY124" fmla="*/ 358475 h 1222376"/>
                <a:gd name="connsiteX125" fmla="*/ 835988 w 1222376"/>
                <a:gd name="connsiteY125" fmla="*/ 330480 h 1222376"/>
                <a:gd name="connsiteX126" fmla="*/ 860313 w 1222376"/>
                <a:gd name="connsiteY126" fmla="*/ 319794 h 1222376"/>
                <a:gd name="connsiteX127" fmla="*/ 842549 w 1222376"/>
                <a:gd name="connsiteY127" fmla="*/ 280841 h 1222376"/>
                <a:gd name="connsiteX128" fmla="*/ 716006 w 1222376"/>
                <a:gd name="connsiteY128" fmla="*/ 116393 h 1222376"/>
                <a:gd name="connsiteX129" fmla="*/ 666054 w 1222376"/>
                <a:gd name="connsiteY129" fmla="*/ 73793 h 1222376"/>
                <a:gd name="connsiteX130" fmla="*/ 581026 w 1222376"/>
                <a:gd name="connsiteY130" fmla="*/ 71302 h 1222376"/>
                <a:gd name="connsiteX131" fmla="*/ 572160 w 1222376"/>
                <a:gd name="connsiteY131" fmla="*/ 72196 h 1222376"/>
                <a:gd name="connsiteX132" fmla="*/ 466664 w 1222376"/>
                <a:gd name="connsiteY132" fmla="*/ 174995 h 1222376"/>
                <a:gd name="connsiteX133" fmla="*/ 373620 w 1222376"/>
                <a:gd name="connsiteY133" fmla="*/ 324554 h 1222376"/>
                <a:gd name="connsiteX134" fmla="*/ 373517 w 1222376"/>
                <a:gd name="connsiteY134" fmla="*/ 324824 h 1222376"/>
                <a:gd name="connsiteX135" fmla="*/ 386391 w 1222376"/>
                <a:gd name="connsiteY135" fmla="*/ 330480 h 1222376"/>
                <a:gd name="connsiteX136" fmla="*/ 496783 w 1222376"/>
                <a:gd name="connsiteY136" fmla="*/ 358475 h 1222376"/>
                <a:gd name="connsiteX137" fmla="*/ 581026 w 1222376"/>
                <a:gd name="connsiteY137" fmla="*/ 365478 h 1222376"/>
                <a:gd name="connsiteX138" fmla="*/ 611188 w 1222376"/>
                <a:gd name="connsiteY138" fmla="*/ 0 h 1222376"/>
                <a:gd name="connsiteX139" fmla="*/ 696228 w 1222376"/>
                <a:gd name="connsiteY139" fmla="*/ 8573 h 1222376"/>
                <a:gd name="connsiteX140" fmla="*/ 696715 w 1222376"/>
                <a:gd name="connsiteY140" fmla="*/ 7938 h 1222376"/>
                <a:gd name="connsiteX141" fmla="*/ 697626 w 1222376"/>
                <a:gd name="connsiteY141" fmla="*/ 8714 h 1222376"/>
                <a:gd name="connsiteX142" fmla="*/ 734364 w 1222376"/>
                <a:gd name="connsiteY142" fmla="*/ 12417 h 1222376"/>
                <a:gd name="connsiteX143" fmla="*/ 1222376 w 1222376"/>
                <a:gd name="connsiteY143" fmla="*/ 611188 h 1222376"/>
                <a:gd name="connsiteX144" fmla="*/ 734364 w 1222376"/>
                <a:gd name="connsiteY144" fmla="*/ 1209959 h 1222376"/>
                <a:gd name="connsiteX145" fmla="*/ 697626 w 1222376"/>
                <a:gd name="connsiteY145" fmla="*/ 1213662 h 1222376"/>
                <a:gd name="connsiteX146" fmla="*/ 696715 w 1222376"/>
                <a:gd name="connsiteY146" fmla="*/ 1214438 h 1222376"/>
                <a:gd name="connsiteX147" fmla="*/ 696191 w 1222376"/>
                <a:gd name="connsiteY147" fmla="*/ 1213807 h 1222376"/>
                <a:gd name="connsiteX148" fmla="*/ 611188 w 1222376"/>
                <a:gd name="connsiteY148" fmla="*/ 1222376 h 1222376"/>
                <a:gd name="connsiteX149" fmla="*/ 0 w 1222376"/>
                <a:gd name="connsiteY149" fmla="*/ 611188 h 1222376"/>
                <a:gd name="connsiteX150" fmla="*/ 611188 w 1222376"/>
                <a:gd name="connsiteY150" fmla="*/ 0 h 12223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</a:cxnLst>
              <a:rect l="l" t="t" r="r" b="b"/>
              <a:pathLst>
                <a:path w="1222376" h="1222376">
                  <a:moveTo>
                    <a:pt x="921830" y="939136"/>
                  </a:moveTo>
                  <a:lnTo>
                    <a:pt x="918035" y="948110"/>
                  </a:lnTo>
                  <a:cubicBezTo>
                    <a:pt x="892703" y="999450"/>
                    <a:pt x="861372" y="1047849"/>
                    <a:pt x="824374" y="1092505"/>
                  </a:cubicBezTo>
                  <a:lnTo>
                    <a:pt x="800297" y="1118344"/>
                  </a:lnTo>
                  <a:lnTo>
                    <a:pt x="822518" y="1111446"/>
                  </a:lnTo>
                  <a:cubicBezTo>
                    <a:pt x="887473" y="1083973"/>
                    <a:pt x="945968" y="1044218"/>
                    <a:pt x="995093" y="995093"/>
                  </a:cubicBezTo>
                  <a:lnTo>
                    <a:pt x="1001374" y="987480"/>
                  </a:lnTo>
                  <a:lnTo>
                    <a:pt x="939956" y="947099"/>
                  </a:lnTo>
                  <a:close/>
                  <a:moveTo>
                    <a:pt x="314129" y="933168"/>
                  </a:moveTo>
                  <a:lnTo>
                    <a:pt x="282420" y="947099"/>
                  </a:lnTo>
                  <a:lnTo>
                    <a:pt x="221001" y="987481"/>
                  </a:lnTo>
                  <a:lnTo>
                    <a:pt x="227281" y="995093"/>
                  </a:lnTo>
                  <a:cubicBezTo>
                    <a:pt x="276406" y="1044218"/>
                    <a:pt x="334902" y="1083973"/>
                    <a:pt x="399856" y="1111446"/>
                  </a:cubicBezTo>
                  <a:lnTo>
                    <a:pt x="445336" y="1125564"/>
                  </a:lnTo>
                  <a:lnTo>
                    <a:pt x="414432" y="1092505"/>
                  </a:lnTo>
                  <a:cubicBezTo>
                    <a:pt x="377314" y="1047849"/>
                    <a:pt x="345881" y="999450"/>
                    <a:pt x="320467" y="948110"/>
                  </a:cubicBezTo>
                  <a:close/>
                  <a:moveTo>
                    <a:pt x="649289" y="867085"/>
                  </a:moveTo>
                  <a:lnTo>
                    <a:pt x="649289" y="1150271"/>
                  </a:lnTo>
                  <a:lnTo>
                    <a:pt x="671743" y="1148008"/>
                  </a:lnTo>
                  <a:lnTo>
                    <a:pt x="716006" y="1110253"/>
                  </a:lnTo>
                  <a:cubicBezTo>
                    <a:pt x="774277" y="1054400"/>
                    <a:pt x="821375" y="989824"/>
                    <a:pt x="856173" y="919231"/>
                  </a:cubicBezTo>
                  <a:lnTo>
                    <a:pt x="859361" y="911692"/>
                  </a:lnTo>
                  <a:lnTo>
                    <a:pt x="835987" y="901423"/>
                  </a:lnTo>
                  <a:cubicBezTo>
                    <a:pt x="800126" y="889100"/>
                    <a:pt x="763195" y="879724"/>
                    <a:pt x="725595" y="873428"/>
                  </a:cubicBezTo>
                  <a:close/>
                  <a:moveTo>
                    <a:pt x="581026" y="866425"/>
                  </a:moveTo>
                  <a:lnTo>
                    <a:pt x="496782" y="873428"/>
                  </a:lnTo>
                  <a:cubicBezTo>
                    <a:pt x="459182" y="879724"/>
                    <a:pt x="422250" y="889100"/>
                    <a:pt x="386390" y="901423"/>
                  </a:cubicBezTo>
                  <a:lnTo>
                    <a:pt x="376366" y="905826"/>
                  </a:lnTo>
                  <a:lnTo>
                    <a:pt x="381996" y="919231"/>
                  </a:lnTo>
                  <a:cubicBezTo>
                    <a:pt x="405002" y="966293"/>
                    <a:pt x="433359" y="1010681"/>
                    <a:pt x="466664" y="1051593"/>
                  </a:cubicBezTo>
                  <a:lnTo>
                    <a:pt x="567270" y="1149685"/>
                  </a:lnTo>
                  <a:lnTo>
                    <a:pt x="581026" y="1151072"/>
                  </a:lnTo>
                  <a:close/>
                  <a:moveTo>
                    <a:pt x="992429" y="646115"/>
                  </a:moveTo>
                  <a:lnTo>
                    <a:pt x="984256" y="743362"/>
                  </a:lnTo>
                  <a:cubicBezTo>
                    <a:pt x="976897" y="786442"/>
                    <a:pt x="965929" y="828432"/>
                    <a:pt x="951492" y="868993"/>
                  </a:cubicBezTo>
                  <a:lnTo>
                    <a:pt x="948318" y="876499"/>
                  </a:lnTo>
                  <a:lnTo>
                    <a:pt x="973074" y="887560"/>
                  </a:lnTo>
                  <a:lnTo>
                    <a:pt x="1044242" y="935524"/>
                  </a:lnTo>
                  <a:lnTo>
                    <a:pt x="1061389" y="914742"/>
                  </a:lnTo>
                  <a:cubicBezTo>
                    <a:pt x="1105295" y="849753"/>
                    <a:pt x="1135499" y="774747"/>
                    <a:pt x="1147857" y="693869"/>
                  </a:cubicBezTo>
                  <a:lnTo>
                    <a:pt x="1151470" y="646115"/>
                  </a:lnTo>
                  <a:close/>
                  <a:moveTo>
                    <a:pt x="649289" y="646115"/>
                  </a:moveTo>
                  <a:lnTo>
                    <a:pt x="649289" y="798464"/>
                  </a:lnTo>
                  <a:lnTo>
                    <a:pt x="737705" y="805719"/>
                  </a:lnTo>
                  <a:cubicBezTo>
                    <a:pt x="779118" y="812617"/>
                    <a:pt x="819662" y="822931"/>
                    <a:pt x="859002" y="836593"/>
                  </a:cubicBezTo>
                  <a:lnTo>
                    <a:pt x="886013" y="848662"/>
                  </a:lnTo>
                  <a:lnTo>
                    <a:pt x="886829" y="846732"/>
                  </a:lnTo>
                  <a:cubicBezTo>
                    <a:pt x="900066" y="809581"/>
                    <a:pt x="910135" y="771151"/>
                    <a:pt x="916894" y="731781"/>
                  </a:cubicBezTo>
                  <a:lnTo>
                    <a:pt x="924146" y="646115"/>
                  </a:lnTo>
                  <a:close/>
                  <a:moveTo>
                    <a:pt x="275434" y="550865"/>
                  </a:moveTo>
                  <a:cubicBezTo>
                    <a:pt x="310066" y="550865"/>
                    <a:pt x="338141" y="578940"/>
                    <a:pt x="338141" y="613572"/>
                  </a:cubicBezTo>
                  <a:cubicBezTo>
                    <a:pt x="338141" y="648204"/>
                    <a:pt x="310066" y="676279"/>
                    <a:pt x="275434" y="676279"/>
                  </a:cubicBezTo>
                  <a:cubicBezTo>
                    <a:pt x="240802" y="676279"/>
                    <a:pt x="212727" y="648204"/>
                    <a:pt x="212727" y="613572"/>
                  </a:cubicBezTo>
                  <a:cubicBezTo>
                    <a:pt x="212727" y="578940"/>
                    <a:pt x="240802" y="550865"/>
                    <a:pt x="275434" y="550865"/>
                  </a:cubicBezTo>
                  <a:close/>
                  <a:moveTo>
                    <a:pt x="887512" y="382572"/>
                  </a:moveTo>
                  <a:lnTo>
                    <a:pt x="859003" y="395310"/>
                  </a:lnTo>
                  <a:cubicBezTo>
                    <a:pt x="819663" y="408972"/>
                    <a:pt x="779119" y="419286"/>
                    <a:pt x="737705" y="426184"/>
                  </a:cubicBezTo>
                  <a:lnTo>
                    <a:pt x="649289" y="433439"/>
                  </a:lnTo>
                  <a:lnTo>
                    <a:pt x="649289" y="577852"/>
                  </a:lnTo>
                  <a:lnTo>
                    <a:pt x="923752" y="577852"/>
                  </a:lnTo>
                  <a:lnTo>
                    <a:pt x="913239" y="473229"/>
                  </a:lnTo>
                  <a:close/>
                  <a:moveTo>
                    <a:pt x="1049783" y="292646"/>
                  </a:moveTo>
                  <a:lnTo>
                    <a:pt x="973075" y="344343"/>
                  </a:lnTo>
                  <a:lnTo>
                    <a:pt x="950403" y="354473"/>
                  </a:lnTo>
                  <a:lnTo>
                    <a:pt x="961667" y="384066"/>
                  </a:lnTo>
                  <a:cubicBezTo>
                    <a:pt x="971188" y="415007"/>
                    <a:pt x="978737" y="446704"/>
                    <a:pt x="984256" y="479014"/>
                  </a:cubicBezTo>
                  <a:lnTo>
                    <a:pt x="992563" y="577852"/>
                  </a:lnTo>
                  <a:lnTo>
                    <a:pt x="1151590" y="577852"/>
                  </a:lnTo>
                  <a:lnTo>
                    <a:pt x="1147857" y="528505"/>
                  </a:lnTo>
                  <a:cubicBezTo>
                    <a:pt x="1137044" y="457737"/>
                    <a:pt x="1112567" y="391464"/>
                    <a:pt x="1077204" y="332465"/>
                  </a:cubicBezTo>
                  <a:close/>
                  <a:moveTo>
                    <a:pt x="172593" y="292645"/>
                  </a:moveTo>
                  <a:lnTo>
                    <a:pt x="145171" y="332465"/>
                  </a:lnTo>
                  <a:cubicBezTo>
                    <a:pt x="109808" y="391464"/>
                    <a:pt x="85331" y="457737"/>
                    <a:pt x="74518" y="528505"/>
                  </a:cubicBezTo>
                  <a:lnTo>
                    <a:pt x="70784" y="577852"/>
                  </a:lnTo>
                  <a:lnTo>
                    <a:pt x="153989" y="577852"/>
                  </a:lnTo>
                  <a:lnTo>
                    <a:pt x="153989" y="646115"/>
                  </a:lnTo>
                  <a:lnTo>
                    <a:pt x="70905" y="646115"/>
                  </a:lnTo>
                  <a:lnTo>
                    <a:pt x="74518" y="693869"/>
                  </a:lnTo>
                  <a:cubicBezTo>
                    <a:pt x="86875" y="774747"/>
                    <a:pt x="117079" y="849753"/>
                    <a:pt x="160985" y="914742"/>
                  </a:cubicBezTo>
                  <a:lnTo>
                    <a:pt x="178133" y="935525"/>
                  </a:lnTo>
                  <a:lnTo>
                    <a:pt x="249303" y="887560"/>
                  </a:lnTo>
                  <a:lnTo>
                    <a:pt x="287533" y="870479"/>
                  </a:lnTo>
                  <a:lnTo>
                    <a:pt x="286903" y="868993"/>
                  </a:lnTo>
                  <a:cubicBezTo>
                    <a:pt x="272419" y="828432"/>
                    <a:pt x="261416" y="786442"/>
                    <a:pt x="254033" y="743362"/>
                  </a:cubicBezTo>
                  <a:lnTo>
                    <a:pt x="253330" y="735016"/>
                  </a:lnTo>
                  <a:lnTo>
                    <a:pt x="323291" y="735016"/>
                  </a:lnTo>
                  <a:lnTo>
                    <a:pt x="329429" y="770824"/>
                  </a:lnTo>
                  <a:lnTo>
                    <a:pt x="350297" y="842436"/>
                  </a:lnTo>
                  <a:lnTo>
                    <a:pt x="363375" y="836593"/>
                  </a:lnTo>
                  <a:cubicBezTo>
                    <a:pt x="402714" y="822931"/>
                    <a:pt x="443258" y="812617"/>
                    <a:pt x="484672" y="805719"/>
                  </a:cubicBezTo>
                  <a:lnTo>
                    <a:pt x="581026" y="797813"/>
                  </a:lnTo>
                  <a:lnTo>
                    <a:pt x="581026" y="646115"/>
                  </a:lnTo>
                  <a:lnTo>
                    <a:pt x="396877" y="646115"/>
                  </a:lnTo>
                  <a:lnTo>
                    <a:pt x="396877" y="577852"/>
                  </a:lnTo>
                  <a:lnTo>
                    <a:pt x="581026" y="577852"/>
                  </a:lnTo>
                  <a:lnTo>
                    <a:pt x="581026" y="434090"/>
                  </a:lnTo>
                  <a:lnTo>
                    <a:pt x="484673" y="426184"/>
                  </a:lnTo>
                  <a:cubicBezTo>
                    <a:pt x="443259" y="419286"/>
                    <a:pt x="402715" y="408972"/>
                    <a:pt x="363376" y="395310"/>
                  </a:cubicBezTo>
                  <a:lnTo>
                    <a:pt x="349059" y="388913"/>
                  </a:lnTo>
                  <a:lnTo>
                    <a:pt x="342262" y="406723"/>
                  </a:lnTo>
                  <a:lnTo>
                    <a:pt x="321694" y="492128"/>
                  </a:lnTo>
                  <a:lnTo>
                    <a:pt x="252927" y="492128"/>
                  </a:lnTo>
                  <a:lnTo>
                    <a:pt x="254033" y="479014"/>
                  </a:lnTo>
                  <a:cubicBezTo>
                    <a:pt x="259570" y="446704"/>
                    <a:pt x="267144" y="415007"/>
                    <a:pt x="276695" y="384066"/>
                  </a:cubicBezTo>
                  <a:lnTo>
                    <a:pt x="285661" y="360588"/>
                  </a:lnTo>
                  <a:lnTo>
                    <a:pt x="249304" y="344343"/>
                  </a:lnTo>
                  <a:close/>
                  <a:moveTo>
                    <a:pt x="800295" y="104029"/>
                  </a:moveTo>
                  <a:lnTo>
                    <a:pt x="824374" y="129871"/>
                  </a:lnTo>
                  <a:cubicBezTo>
                    <a:pt x="845186" y="154990"/>
                    <a:pt x="864204" y="181293"/>
                    <a:pt x="881371" y="208638"/>
                  </a:cubicBezTo>
                  <a:lnTo>
                    <a:pt x="925827" y="291012"/>
                  </a:lnTo>
                  <a:lnTo>
                    <a:pt x="939957" y="284805"/>
                  </a:lnTo>
                  <a:lnTo>
                    <a:pt x="1004371" y="242453"/>
                  </a:lnTo>
                  <a:lnTo>
                    <a:pt x="941230" y="180061"/>
                  </a:lnTo>
                  <a:cubicBezTo>
                    <a:pt x="904989" y="152276"/>
                    <a:pt x="865145" y="128957"/>
                    <a:pt x="822518" y="110928"/>
                  </a:cubicBezTo>
                  <a:close/>
                  <a:moveTo>
                    <a:pt x="445339" y="96809"/>
                  </a:moveTo>
                  <a:lnTo>
                    <a:pt x="399856" y="110928"/>
                  </a:lnTo>
                  <a:cubicBezTo>
                    <a:pt x="357230" y="128957"/>
                    <a:pt x="317385" y="152276"/>
                    <a:pt x="281145" y="180061"/>
                  </a:cubicBezTo>
                  <a:lnTo>
                    <a:pt x="218005" y="242451"/>
                  </a:lnTo>
                  <a:lnTo>
                    <a:pt x="282421" y="284805"/>
                  </a:lnTo>
                  <a:lnTo>
                    <a:pt x="309977" y="296911"/>
                  </a:lnTo>
                  <a:lnTo>
                    <a:pt x="311220" y="293655"/>
                  </a:lnTo>
                  <a:cubicBezTo>
                    <a:pt x="338112" y="235084"/>
                    <a:pt x="372675" y="180108"/>
                    <a:pt x="414432" y="129871"/>
                  </a:cubicBezTo>
                  <a:close/>
                  <a:moveTo>
                    <a:pt x="649289" y="72103"/>
                  </a:moveTo>
                  <a:lnTo>
                    <a:pt x="649289" y="364818"/>
                  </a:lnTo>
                  <a:lnTo>
                    <a:pt x="725596" y="358475"/>
                  </a:lnTo>
                  <a:cubicBezTo>
                    <a:pt x="763196" y="352179"/>
                    <a:pt x="800127" y="342803"/>
                    <a:pt x="835988" y="330480"/>
                  </a:cubicBezTo>
                  <a:lnTo>
                    <a:pt x="860313" y="319794"/>
                  </a:lnTo>
                  <a:lnTo>
                    <a:pt x="842549" y="280841"/>
                  </a:lnTo>
                  <a:cubicBezTo>
                    <a:pt x="809426" y="220713"/>
                    <a:pt x="766994" y="165242"/>
                    <a:pt x="716006" y="116393"/>
                  </a:cubicBezTo>
                  <a:lnTo>
                    <a:pt x="666054" y="73793"/>
                  </a:lnTo>
                  <a:close/>
                  <a:moveTo>
                    <a:pt x="581026" y="71302"/>
                  </a:moveTo>
                  <a:lnTo>
                    <a:pt x="572160" y="72196"/>
                  </a:lnTo>
                  <a:lnTo>
                    <a:pt x="466664" y="174995"/>
                  </a:lnTo>
                  <a:cubicBezTo>
                    <a:pt x="429195" y="220945"/>
                    <a:pt x="397990" y="271211"/>
                    <a:pt x="373620" y="324554"/>
                  </a:cubicBezTo>
                  <a:lnTo>
                    <a:pt x="373517" y="324824"/>
                  </a:lnTo>
                  <a:lnTo>
                    <a:pt x="386391" y="330480"/>
                  </a:lnTo>
                  <a:cubicBezTo>
                    <a:pt x="422251" y="342803"/>
                    <a:pt x="459183" y="352179"/>
                    <a:pt x="496783" y="358475"/>
                  </a:cubicBezTo>
                  <a:lnTo>
                    <a:pt x="581026" y="365478"/>
                  </a:lnTo>
                  <a:close/>
                  <a:moveTo>
                    <a:pt x="611188" y="0"/>
                  </a:moveTo>
                  <a:lnTo>
                    <a:pt x="696228" y="8573"/>
                  </a:lnTo>
                  <a:lnTo>
                    <a:pt x="696715" y="7938"/>
                  </a:lnTo>
                  <a:lnTo>
                    <a:pt x="697626" y="8714"/>
                  </a:lnTo>
                  <a:lnTo>
                    <a:pt x="734364" y="12417"/>
                  </a:lnTo>
                  <a:cubicBezTo>
                    <a:pt x="1012872" y="69408"/>
                    <a:pt x="1222376" y="315832"/>
                    <a:pt x="1222376" y="611188"/>
                  </a:cubicBezTo>
                  <a:cubicBezTo>
                    <a:pt x="1222376" y="906544"/>
                    <a:pt x="1012872" y="1152968"/>
                    <a:pt x="734364" y="1209959"/>
                  </a:cubicBezTo>
                  <a:lnTo>
                    <a:pt x="697626" y="1213662"/>
                  </a:lnTo>
                  <a:lnTo>
                    <a:pt x="696715" y="1214438"/>
                  </a:lnTo>
                  <a:lnTo>
                    <a:pt x="696191" y="1213807"/>
                  </a:lnTo>
                  <a:lnTo>
                    <a:pt x="611188" y="1222376"/>
                  </a:lnTo>
                  <a:cubicBezTo>
                    <a:pt x="273638" y="1222376"/>
                    <a:pt x="0" y="948738"/>
                    <a:pt x="0" y="611188"/>
                  </a:cubicBezTo>
                  <a:cubicBezTo>
                    <a:pt x="0" y="273638"/>
                    <a:pt x="273638" y="0"/>
                    <a:pt x="611188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dirty="0">
                <a:solidFill>
                  <a:schemeClr val="bg1"/>
                </a:solidFill>
              </a:endParaRPr>
            </a:p>
          </p:txBody>
        </p:sp>
        <p:grpSp>
          <p:nvGrpSpPr>
            <p:cNvPr id="11" name="Agrupar 10">
              <a:extLst>
                <a:ext uri="{FF2B5EF4-FFF2-40B4-BE49-F238E27FC236}">
                  <a16:creationId xmlns:a16="http://schemas.microsoft.com/office/drawing/2014/main" id="{4A321102-5BAA-4554-9416-86D87634B5DE}"/>
                </a:ext>
              </a:extLst>
            </p:cNvPr>
            <p:cNvGrpSpPr/>
            <p:nvPr userDrawn="1"/>
          </p:nvGrpSpPr>
          <p:grpSpPr>
            <a:xfrm>
              <a:off x="6219134" y="5622200"/>
              <a:ext cx="313480" cy="243382"/>
              <a:chOff x="7005931" y="3616093"/>
              <a:chExt cx="119901" cy="93090"/>
            </a:xfrm>
          </p:grpSpPr>
          <p:sp>
            <p:nvSpPr>
              <p:cNvPr id="12" name="Forma Livre: Forma 11">
                <a:extLst>
                  <a:ext uri="{FF2B5EF4-FFF2-40B4-BE49-F238E27FC236}">
                    <a16:creationId xmlns:a16="http://schemas.microsoft.com/office/drawing/2014/main" id="{9C74AA9A-BAAF-4A3E-961B-D1B23A303F47}"/>
                  </a:ext>
                </a:extLst>
              </p:cNvPr>
              <p:cNvSpPr/>
              <p:nvPr userDrawn="1"/>
            </p:nvSpPr>
            <p:spPr>
              <a:xfrm>
                <a:off x="7005931" y="3616093"/>
                <a:ext cx="119901" cy="93090"/>
              </a:xfrm>
              <a:custGeom>
                <a:avLst/>
                <a:gdLst>
                  <a:gd name="connsiteX0" fmla="*/ 100449 w 129325"/>
                  <a:gd name="connsiteY0" fmla="*/ 41408 h 100406"/>
                  <a:gd name="connsiteX1" fmla="*/ 109502 w 129325"/>
                  <a:gd name="connsiteY1" fmla="*/ 52118 h 100406"/>
                  <a:gd name="connsiteX2" fmla="*/ 118117 w 129325"/>
                  <a:gd name="connsiteY2" fmla="*/ 88787 h 100406"/>
                  <a:gd name="connsiteX3" fmla="*/ 104933 w 129325"/>
                  <a:gd name="connsiteY3" fmla="*/ 100306 h 100406"/>
                  <a:gd name="connsiteX4" fmla="*/ 23540 w 129325"/>
                  <a:gd name="connsiteY4" fmla="*/ 100287 h 100406"/>
                  <a:gd name="connsiteX5" fmla="*/ 10061 w 129325"/>
                  <a:gd name="connsiteY5" fmla="*/ 85807 h 100406"/>
                  <a:gd name="connsiteX6" fmla="*/ 25635 w 129325"/>
                  <a:gd name="connsiteY6" fmla="*/ 44416 h 100406"/>
                  <a:gd name="connsiteX7" fmla="*/ 28367 w 129325"/>
                  <a:gd name="connsiteY7" fmla="*/ 41180 h 100406"/>
                  <a:gd name="connsiteX8" fmla="*/ 16372 w 129325"/>
                  <a:gd name="connsiteY8" fmla="*/ 40504 h 100406"/>
                  <a:gd name="connsiteX9" fmla="*/ 4549 w 129325"/>
                  <a:gd name="connsiteY9" fmla="*/ 40513 h 100406"/>
                  <a:gd name="connsiteX10" fmla="*/ 760 w 129325"/>
                  <a:gd name="connsiteY10" fmla="*/ 37914 h 100406"/>
                  <a:gd name="connsiteX11" fmla="*/ 199 w 129325"/>
                  <a:gd name="connsiteY11" fmla="*/ 24720 h 100406"/>
                  <a:gd name="connsiteX12" fmla="*/ 17191 w 129325"/>
                  <a:gd name="connsiteY12" fmla="*/ 5405 h 100406"/>
                  <a:gd name="connsiteX13" fmla="*/ 74870 w 129325"/>
                  <a:gd name="connsiteY13" fmla="*/ 312 h 100406"/>
                  <a:gd name="connsiteX14" fmla="*/ 107208 w 129325"/>
                  <a:gd name="connsiteY14" fmla="*/ 4130 h 100406"/>
                  <a:gd name="connsiteX15" fmla="*/ 128522 w 129325"/>
                  <a:gd name="connsiteY15" fmla="*/ 37210 h 100406"/>
                  <a:gd name="connsiteX16" fmla="*/ 123638 w 129325"/>
                  <a:gd name="connsiteY16" fmla="*/ 40428 h 100406"/>
                  <a:gd name="connsiteX17" fmla="*/ 105180 w 129325"/>
                  <a:gd name="connsiteY17" fmla="*/ 40485 h 100406"/>
                  <a:gd name="connsiteX18" fmla="*/ 100449 w 129325"/>
                  <a:gd name="connsiteY18" fmla="*/ 41408 h 100406"/>
                  <a:gd name="connsiteX19" fmla="*/ 64246 w 129325"/>
                  <a:gd name="connsiteY19" fmla="*/ 89729 h 100406"/>
                  <a:gd name="connsiteX20" fmla="*/ 101172 w 129325"/>
                  <a:gd name="connsiteY20" fmla="*/ 89729 h 100406"/>
                  <a:gd name="connsiteX21" fmla="*/ 107531 w 129325"/>
                  <a:gd name="connsiteY21" fmla="*/ 85703 h 100406"/>
                  <a:gd name="connsiteX22" fmla="*/ 103000 w 129325"/>
                  <a:gd name="connsiteY22" fmla="*/ 62047 h 100406"/>
                  <a:gd name="connsiteX23" fmla="*/ 88740 w 129325"/>
                  <a:gd name="connsiteY23" fmla="*/ 45682 h 100406"/>
                  <a:gd name="connsiteX24" fmla="*/ 80239 w 129325"/>
                  <a:gd name="connsiteY24" fmla="*/ 42312 h 100406"/>
                  <a:gd name="connsiteX25" fmla="*/ 48053 w 129325"/>
                  <a:gd name="connsiteY25" fmla="*/ 42351 h 100406"/>
                  <a:gd name="connsiteX26" fmla="*/ 42637 w 129325"/>
                  <a:gd name="connsiteY26" fmla="*/ 43617 h 100406"/>
                  <a:gd name="connsiteX27" fmla="*/ 20761 w 129325"/>
                  <a:gd name="connsiteY27" fmla="*/ 82752 h 100406"/>
                  <a:gd name="connsiteX28" fmla="*/ 27796 w 129325"/>
                  <a:gd name="connsiteY28" fmla="*/ 89720 h 100406"/>
                  <a:gd name="connsiteX29" fmla="*/ 64246 w 129325"/>
                  <a:gd name="connsiteY29" fmla="*/ 89729 h 100406"/>
                  <a:gd name="connsiteX30" fmla="*/ 97088 w 129325"/>
                  <a:gd name="connsiteY30" fmla="*/ 37743 h 100406"/>
                  <a:gd name="connsiteX31" fmla="*/ 93719 w 129325"/>
                  <a:gd name="connsiteY31" fmla="*/ 22226 h 100406"/>
                  <a:gd name="connsiteX32" fmla="*/ 77135 w 129325"/>
                  <a:gd name="connsiteY32" fmla="*/ 11203 h 100406"/>
                  <a:gd name="connsiteX33" fmla="*/ 51109 w 129325"/>
                  <a:gd name="connsiteY33" fmla="*/ 11307 h 100406"/>
                  <a:gd name="connsiteX34" fmla="*/ 32060 w 129325"/>
                  <a:gd name="connsiteY34" fmla="*/ 37591 h 100406"/>
                  <a:gd name="connsiteX35" fmla="*/ 39476 w 129325"/>
                  <a:gd name="connsiteY35" fmla="*/ 26691 h 100406"/>
                  <a:gd name="connsiteX36" fmla="*/ 44084 w 129325"/>
                  <a:gd name="connsiteY36" fmla="*/ 21389 h 100406"/>
                  <a:gd name="connsiteX37" fmla="*/ 50186 w 129325"/>
                  <a:gd name="connsiteY37" fmla="*/ 26710 h 100406"/>
                  <a:gd name="connsiteX38" fmla="*/ 54746 w 129325"/>
                  <a:gd name="connsiteY38" fmla="*/ 31041 h 100406"/>
                  <a:gd name="connsiteX39" fmla="*/ 72252 w 129325"/>
                  <a:gd name="connsiteY39" fmla="*/ 31079 h 100406"/>
                  <a:gd name="connsiteX40" fmla="*/ 78459 w 129325"/>
                  <a:gd name="connsiteY40" fmla="*/ 25406 h 100406"/>
                  <a:gd name="connsiteX41" fmla="*/ 83371 w 129325"/>
                  <a:gd name="connsiteY41" fmla="*/ 21465 h 100406"/>
                  <a:gd name="connsiteX42" fmla="*/ 88930 w 129325"/>
                  <a:gd name="connsiteY42" fmla="*/ 25158 h 100406"/>
                  <a:gd name="connsiteX43" fmla="*/ 97088 w 129325"/>
                  <a:gd name="connsiteY43" fmla="*/ 37743 h 100406"/>
                  <a:gd name="connsiteX44" fmla="*/ 102695 w 129325"/>
                  <a:gd name="connsiteY44" fmla="*/ 14687 h 100406"/>
                  <a:gd name="connsiteX45" fmla="*/ 106589 w 129325"/>
                  <a:gd name="connsiteY45" fmla="*/ 26025 h 100406"/>
                  <a:gd name="connsiteX46" fmla="*/ 115261 w 129325"/>
                  <a:gd name="connsiteY46" fmla="*/ 28852 h 100406"/>
                  <a:gd name="connsiteX47" fmla="*/ 116527 w 129325"/>
                  <a:gd name="connsiteY47" fmla="*/ 22369 h 100406"/>
                  <a:gd name="connsiteX48" fmla="*/ 102695 w 129325"/>
                  <a:gd name="connsiteY48" fmla="*/ 14687 h 100406"/>
                  <a:gd name="connsiteX49" fmla="*/ 25597 w 129325"/>
                  <a:gd name="connsiteY49" fmla="*/ 15210 h 100406"/>
                  <a:gd name="connsiteX50" fmla="*/ 11736 w 129325"/>
                  <a:gd name="connsiteY50" fmla="*/ 23083 h 100406"/>
                  <a:gd name="connsiteX51" fmla="*/ 13545 w 129325"/>
                  <a:gd name="connsiteY51" fmla="*/ 28890 h 100406"/>
                  <a:gd name="connsiteX52" fmla="*/ 21798 w 129325"/>
                  <a:gd name="connsiteY52" fmla="*/ 26729 h 100406"/>
                  <a:gd name="connsiteX53" fmla="*/ 25597 w 129325"/>
                  <a:gd name="connsiteY53" fmla="*/ 15210 h 1004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</a:cxnLst>
                <a:rect l="l" t="t" r="r" b="b"/>
                <a:pathLst>
                  <a:path w="129325" h="100406">
                    <a:moveTo>
                      <a:pt x="100449" y="41408"/>
                    </a:moveTo>
                    <a:cubicBezTo>
                      <a:pt x="103486" y="44997"/>
                      <a:pt x="106513" y="48548"/>
                      <a:pt x="109502" y="52118"/>
                    </a:cubicBezTo>
                    <a:cubicBezTo>
                      <a:pt x="118526" y="62884"/>
                      <a:pt x="119574" y="75621"/>
                      <a:pt x="118117" y="88787"/>
                    </a:cubicBezTo>
                    <a:cubicBezTo>
                      <a:pt x="117422" y="95089"/>
                      <a:pt x="111387" y="100277"/>
                      <a:pt x="104933" y="100306"/>
                    </a:cubicBezTo>
                    <a:cubicBezTo>
                      <a:pt x="77802" y="100429"/>
                      <a:pt x="50671" y="100458"/>
                      <a:pt x="23540" y="100287"/>
                    </a:cubicBezTo>
                    <a:cubicBezTo>
                      <a:pt x="16068" y="100239"/>
                      <a:pt x="10908" y="93766"/>
                      <a:pt x="10061" y="85807"/>
                    </a:cubicBezTo>
                    <a:cubicBezTo>
                      <a:pt x="8300" y="69281"/>
                      <a:pt x="14088" y="55830"/>
                      <a:pt x="25635" y="44416"/>
                    </a:cubicBezTo>
                    <a:cubicBezTo>
                      <a:pt x="26501" y="43560"/>
                      <a:pt x="27225" y="42541"/>
                      <a:pt x="28367" y="41180"/>
                    </a:cubicBezTo>
                    <a:cubicBezTo>
                      <a:pt x="24102" y="40037"/>
                      <a:pt x="20199" y="40637"/>
                      <a:pt x="16372" y="40504"/>
                    </a:cubicBezTo>
                    <a:cubicBezTo>
                      <a:pt x="12431" y="40370"/>
                      <a:pt x="8490" y="40542"/>
                      <a:pt x="4549" y="40513"/>
                    </a:cubicBezTo>
                    <a:cubicBezTo>
                      <a:pt x="2740" y="40504"/>
                      <a:pt x="779" y="40218"/>
                      <a:pt x="760" y="37914"/>
                    </a:cubicBezTo>
                    <a:cubicBezTo>
                      <a:pt x="722" y="33507"/>
                      <a:pt x="-458" y="29195"/>
                      <a:pt x="199" y="24720"/>
                    </a:cubicBezTo>
                    <a:cubicBezTo>
                      <a:pt x="1693" y="14525"/>
                      <a:pt x="7414" y="7966"/>
                      <a:pt x="17191" y="5405"/>
                    </a:cubicBezTo>
                    <a:cubicBezTo>
                      <a:pt x="36097" y="455"/>
                      <a:pt x="55374" y="-640"/>
                      <a:pt x="74870" y="312"/>
                    </a:cubicBezTo>
                    <a:cubicBezTo>
                      <a:pt x="85760" y="845"/>
                      <a:pt x="96574" y="1655"/>
                      <a:pt x="107208" y="4130"/>
                    </a:cubicBezTo>
                    <a:cubicBezTo>
                      <a:pt x="124438" y="8147"/>
                      <a:pt x="131930" y="19884"/>
                      <a:pt x="128522" y="37210"/>
                    </a:cubicBezTo>
                    <a:cubicBezTo>
                      <a:pt x="127932" y="40218"/>
                      <a:pt x="125933" y="40418"/>
                      <a:pt x="123638" y="40428"/>
                    </a:cubicBezTo>
                    <a:cubicBezTo>
                      <a:pt x="117489" y="40456"/>
                      <a:pt x="111330" y="40409"/>
                      <a:pt x="105180" y="40485"/>
                    </a:cubicBezTo>
                    <a:cubicBezTo>
                      <a:pt x="103686" y="40513"/>
                      <a:pt x="102039" y="39971"/>
                      <a:pt x="100449" y="41408"/>
                    </a:cubicBezTo>
                    <a:close/>
                    <a:moveTo>
                      <a:pt x="64246" y="89729"/>
                    </a:moveTo>
                    <a:cubicBezTo>
                      <a:pt x="76555" y="89729"/>
                      <a:pt x="88864" y="89729"/>
                      <a:pt x="101172" y="89729"/>
                    </a:cubicBezTo>
                    <a:cubicBezTo>
                      <a:pt x="104152" y="89729"/>
                      <a:pt x="107246" y="89539"/>
                      <a:pt x="107531" y="85703"/>
                    </a:cubicBezTo>
                    <a:cubicBezTo>
                      <a:pt x="108141" y="77449"/>
                      <a:pt x="107941" y="69405"/>
                      <a:pt x="103000" y="62047"/>
                    </a:cubicBezTo>
                    <a:cubicBezTo>
                      <a:pt x="98907" y="55954"/>
                      <a:pt x="93985" y="50718"/>
                      <a:pt x="88740" y="45682"/>
                    </a:cubicBezTo>
                    <a:cubicBezTo>
                      <a:pt x="86322" y="43360"/>
                      <a:pt x="83628" y="42284"/>
                      <a:pt x="80239" y="42312"/>
                    </a:cubicBezTo>
                    <a:cubicBezTo>
                      <a:pt x="69510" y="42427"/>
                      <a:pt x="58782" y="42351"/>
                      <a:pt x="48053" y="42351"/>
                    </a:cubicBezTo>
                    <a:cubicBezTo>
                      <a:pt x="46149" y="42351"/>
                      <a:pt x="44179" y="42322"/>
                      <a:pt x="42637" y="43617"/>
                    </a:cubicBezTo>
                    <a:cubicBezTo>
                      <a:pt x="30395" y="53898"/>
                      <a:pt x="19504" y="64883"/>
                      <a:pt x="20761" y="82752"/>
                    </a:cubicBezTo>
                    <a:cubicBezTo>
                      <a:pt x="21170" y="88511"/>
                      <a:pt x="22055" y="89701"/>
                      <a:pt x="27796" y="89720"/>
                    </a:cubicBezTo>
                    <a:cubicBezTo>
                      <a:pt x="39952" y="89767"/>
                      <a:pt x="52099" y="89739"/>
                      <a:pt x="64246" y="89729"/>
                    </a:cubicBezTo>
                    <a:close/>
                    <a:moveTo>
                      <a:pt x="97088" y="37743"/>
                    </a:moveTo>
                    <a:cubicBezTo>
                      <a:pt x="97688" y="31812"/>
                      <a:pt x="95822" y="26929"/>
                      <a:pt x="93719" y="22226"/>
                    </a:cubicBezTo>
                    <a:cubicBezTo>
                      <a:pt x="90558" y="15182"/>
                      <a:pt x="85322" y="11031"/>
                      <a:pt x="77135" y="11203"/>
                    </a:cubicBezTo>
                    <a:cubicBezTo>
                      <a:pt x="68463" y="11383"/>
                      <a:pt x="59781" y="11165"/>
                      <a:pt x="51109" y="11307"/>
                    </a:cubicBezTo>
                    <a:cubicBezTo>
                      <a:pt x="39324" y="11498"/>
                      <a:pt x="29043" y="25577"/>
                      <a:pt x="32060" y="37591"/>
                    </a:cubicBezTo>
                    <a:cubicBezTo>
                      <a:pt x="35849" y="34744"/>
                      <a:pt x="40409" y="32745"/>
                      <a:pt x="39476" y="26691"/>
                    </a:cubicBezTo>
                    <a:cubicBezTo>
                      <a:pt x="38953" y="23331"/>
                      <a:pt x="40143" y="21369"/>
                      <a:pt x="44084" y="21389"/>
                    </a:cubicBezTo>
                    <a:cubicBezTo>
                      <a:pt x="47920" y="21408"/>
                      <a:pt x="50738" y="21874"/>
                      <a:pt x="50186" y="26710"/>
                    </a:cubicBezTo>
                    <a:cubicBezTo>
                      <a:pt x="49795" y="30070"/>
                      <a:pt x="51633" y="31098"/>
                      <a:pt x="54746" y="31041"/>
                    </a:cubicBezTo>
                    <a:cubicBezTo>
                      <a:pt x="60581" y="30927"/>
                      <a:pt x="66426" y="30822"/>
                      <a:pt x="72252" y="31079"/>
                    </a:cubicBezTo>
                    <a:cubicBezTo>
                      <a:pt x="76479" y="31260"/>
                      <a:pt x="78982" y="30280"/>
                      <a:pt x="78459" y="25406"/>
                    </a:cubicBezTo>
                    <a:cubicBezTo>
                      <a:pt x="78059" y="21741"/>
                      <a:pt x="80601" y="21369"/>
                      <a:pt x="83371" y="21465"/>
                    </a:cubicBezTo>
                    <a:cubicBezTo>
                      <a:pt x="86008" y="21560"/>
                      <a:pt x="89501" y="21036"/>
                      <a:pt x="88930" y="25158"/>
                    </a:cubicBezTo>
                    <a:cubicBezTo>
                      <a:pt x="88045" y="31546"/>
                      <a:pt x="91758" y="34640"/>
                      <a:pt x="97088" y="37743"/>
                    </a:cubicBezTo>
                    <a:close/>
                    <a:moveTo>
                      <a:pt x="102695" y="14687"/>
                    </a:moveTo>
                    <a:cubicBezTo>
                      <a:pt x="104085" y="18752"/>
                      <a:pt x="105304" y="22407"/>
                      <a:pt x="106589" y="26025"/>
                    </a:cubicBezTo>
                    <a:cubicBezTo>
                      <a:pt x="107589" y="28842"/>
                      <a:pt x="111948" y="30365"/>
                      <a:pt x="115261" y="28852"/>
                    </a:cubicBezTo>
                    <a:cubicBezTo>
                      <a:pt x="118460" y="27386"/>
                      <a:pt x="117498" y="24520"/>
                      <a:pt x="116527" y="22369"/>
                    </a:cubicBezTo>
                    <a:cubicBezTo>
                      <a:pt x="113967" y="16657"/>
                      <a:pt x="108788" y="15267"/>
                      <a:pt x="102695" y="14687"/>
                    </a:cubicBezTo>
                    <a:close/>
                    <a:moveTo>
                      <a:pt x="25597" y="15210"/>
                    </a:moveTo>
                    <a:cubicBezTo>
                      <a:pt x="18657" y="15334"/>
                      <a:pt x="13002" y="18457"/>
                      <a:pt x="11736" y="23083"/>
                    </a:cubicBezTo>
                    <a:cubicBezTo>
                      <a:pt x="11146" y="25244"/>
                      <a:pt x="10185" y="28290"/>
                      <a:pt x="13545" y="28890"/>
                    </a:cubicBezTo>
                    <a:cubicBezTo>
                      <a:pt x="16372" y="29385"/>
                      <a:pt x="20151" y="30746"/>
                      <a:pt x="21798" y="26729"/>
                    </a:cubicBezTo>
                    <a:cubicBezTo>
                      <a:pt x="23331" y="23016"/>
                      <a:pt x="24340" y="19085"/>
                      <a:pt x="25597" y="15210"/>
                    </a:cubicBezTo>
                    <a:close/>
                  </a:path>
                </a:pathLst>
              </a:custGeom>
              <a:solidFill>
                <a:schemeClr val="bg1"/>
              </a:solidFill>
              <a:ln w="90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3" name="Forma Livre: Forma 12">
                <a:extLst>
                  <a:ext uri="{FF2B5EF4-FFF2-40B4-BE49-F238E27FC236}">
                    <a16:creationId xmlns:a16="http://schemas.microsoft.com/office/drawing/2014/main" id="{D5E89790-A088-445A-B2F0-806DB8ECB355}"/>
                  </a:ext>
                </a:extLst>
              </p:cNvPr>
              <p:cNvSpPr/>
              <p:nvPr userDrawn="1"/>
            </p:nvSpPr>
            <p:spPr>
              <a:xfrm>
                <a:off x="7060193" y="3668692"/>
                <a:ext cx="12092" cy="11975"/>
              </a:xfrm>
              <a:custGeom>
                <a:avLst/>
                <a:gdLst>
                  <a:gd name="connsiteX0" fmla="*/ 12093 w 12092"/>
                  <a:gd name="connsiteY0" fmla="*/ 5689 h 11975"/>
                  <a:gd name="connsiteX1" fmla="*/ 5401 w 12092"/>
                  <a:gd name="connsiteY1" fmla="*/ 11944 h 11975"/>
                  <a:gd name="connsiteX2" fmla="*/ 13 w 12092"/>
                  <a:gd name="connsiteY2" fmla="*/ 5556 h 11975"/>
                  <a:gd name="connsiteX3" fmla="*/ 6286 w 12092"/>
                  <a:gd name="connsiteY3" fmla="*/ 6 h 11975"/>
                  <a:gd name="connsiteX4" fmla="*/ 12093 w 12092"/>
                  <a:gd name="connsiteY4" fmla="*/ 5689 h 119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092" h="11975">
                    <a:moveTo>
                      <a:pt x="12093" y="5689"/>
                    </a:moveTo>
                    <a:cubicBezTo>
                      <a:pt x="11931" y="9697"/>
                      <a:pt x="9018" y="12296"/>
                      <a:pt x="5401" y="11944"/>
                    </a:cubicBezTo>
                    <a:cubicBezTo>
                      <a:pt x="1602" y="11582"/>
                      <a:pt x="-168" y="9249"/>
                      <a:pt x="13" y="5556"/>
                    </a:cubicBezTo>
                    <a:cubicBezTo>
                      <a:pt x="203" y="1672"/>
                      <a:pt x="2735" y="-118"/>
                      <a:pt x="6286" y="6"/>
                    </a:cubicBezTo>
                    <a:cubicBezTo>
                      <a:pt x="9951" y="139"/>
                      <a:pt x="11817" y="2548"/>
                      <a:pt x="12093" y="5689"/>
                    </a:cubicBezTo>
                    <a:close/>
                  </a:path>
                </a:pathLst>
              </a:custGeom>
              <a:solidFill>
                <a:schemeClr val="bg1"/>
              </a:solidFill>
              <a:ln w="90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>
                  <a:solidFill>
                    <a:schemeClr val="bg1"/>
                  </a:solidFill>
                </a:endParaRPr>
              </a:p>
            </p:txBody>
          </p:sp>
        </p:grpSp>
      </p:grpSp>
      <p:cxnSp>
        <p:nvCxnSpPr>
          <p:cNvPr id="14" name="Conector reto 13">
            <a:extLst>
              <a:ext uri="{FF2B5EF4-FFF2-40B4-BE49-F238E27FC236}">
                <a16:creationId xmlns:a16="http://schemas.microsoft.com/office/drawing/2014/main" id="{D41D5F00-6245-426D-A537-489EE2B2F327}"/>
              </a:ext>
            </a:extLst>
          </p:cNvPr>
          <p:cNvCxnSpPr/>
          <p:nvPr/>
        </p:nvCxnSpPr>
        <p:spPr>
          <a:xfrm>
            <a:off x="2519241" y="6084390"/>
            <a:ext cx="7151238" cy="0"/>
          </a:xfrm>
          <a:prstGeom prst="line">
            <a:avLst/>
          </a:prstGeom>
          <a:ln w="12700">
            <a:solidFill>
              <a:schemeClr val="bg1"/>
            </a:solidFill>
          </a:ln>
          <a:effectLst>
            <a:glow rad="63500">
              <a:srgbClr val="00B0F0">
                <a:alpha val="40000"/>
              </a:srgb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CaixaDeTexto 14">
            <a:extLst>
              <a:ext uri="{FF2B5EF4-FFF2-40B4-BE49-F238E27FC236}">
                <a16:creationId xmlns:a16="http://schemas.microsoft.com/office/drawing/2014/main" id="{E7010E46-7B17-44B4-B8C5-07D861B4D46B}"/>
              </a:ext>
            </a:extLst>
          </p:cNvPr>
          <p:cNvSpPr txBox="1"/>
          <p:nvPr/>
        </p:nvSpPr>
        <p:spPr>
          <a:xfrm>
            <a:off x="3543300" y="2665008"/>
            <a:ext cx="624051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000" b="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ato Black" panose="020F0A02020204030203" pitchFamily="34" charset="0"/>
                <a:ea typeface="Lato" panose="020F0502020204030203" pitchFamily="34" charset="0"/>
                <a:cs typeface="Calibri Bold" panose="020F0702030404030204" pitchFamily="34" charset="0"/>
              </a:rPr>
              <a:t>Proteção no presente,</a:t>
            </a:r>
          </a:p>
        </p:txBody>
      </p: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A27526EB-7ACD-405F-9F64-123EA54A845F}"/>
              </a:ext>
            </a:extLst>
          </p:cNvPr>
          <p:cNvSpPr txBox="1"/>
          <p:nvPr/>
        </p:nvSpPr>
        <p:spPr>
          <a:xfrm>
            <a:off x="2354314" y="3213806"/>
            <a:ext cx="587528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000" b="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ato Black" panose="020F0A02020204030203" pitchFamily="34" charset="0"/>
                <a:ea typeface="Lato Black" panose="020F0502020204030203" pitchFamily="34" charset="0"/>
                <a:cs typeface="Calibri Bold" panose="020F0702030404030204" pitchFamily="34" charset="0"/>
              </a:rPr>
              <a:t>confiança no futuro! </a:t>
            </a:r>
          </a:p>
        </p:txBody>
      </p:sp>
      <p:pic>
        <p:nvPicPr>
          <p:cNvPr id="18" name="Gráfico 17">
            <a:extLst>
              <a:ext uri="{FF2B5EF4-FFF2-40B4-BE49-F238E27FC236}">
                <a16:creationId xmlns:a16="http://schemas.microsoft.com/office/drawing/2014/main" id="{196297FD-02D7-405C-9736-48FE1D05791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474785" y="400686"/>
            <a:ext cx="3231971" cy="1294063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grpSp>
        <p:nvGrpSpPr>
          <p:cNvPr id="19" name="Agrupar 18">
            <a:extLst>
              <a:ext uri="{FF2B5EF4-FFF2-40B4-BE49-F238E27FC236}">
                <a16:creationId xmlns:a16="http://schemas.microsoft.com/office/drawing/2014/main" id="{E6ABF8AB-3E7C-4915-930D-8A872AFC91E3}"/>
              </a:ext>
            </a:extLst>
          </p:cNvPr>
          <p:cNvGrpSpPr/>
          <p:nvPr/>
        </p:nvGrpSpPr>
        <p:grpSpPr>
          <a:xfrm>
            <a:off x="1570120" y="4417650"/>
            <a:ext cx="9646429" cy="946638"/>
            <a:chOff x="1570120" y="4417650"/>
            <a:chExt cx="9646429" cy="946638"/>
          </a:xfrm>
        </p:grpSpPr>
        <p:grpSp>
          <p:nvGrpSpPr>
            <p:cNvPr id="20" name="Agrupar 19">
              <a:extLst>
                <a:ext uri="{FF2B5EF4-FFF2-40B4-BE49-F238E27FC236}">
                  <a16:creationId xmlns:a16="http://schemas.microsoft.com/office/drawing/2014/main" id="{55061EFB-8BC8-4650-9863-01DD63A3DF87}"/>
                </a:ext>
              </a:extLst>
            </p:cNvPr>
            <p:cNvGrpSpPr/>
            <p:nvPr userDrawn="1"/>
          </p:nvGrpSpPr>
          <p:grpSpPr>
            <a:xfrm>
              <a:off x="1570120" y="4417650"/>
              <a:ext cx="9646429" cy="946638"/>
              <a:chOff x="2867011" y="4417650"/>
              <a:chExt cx="9646429" cy="946638"/>
            </a:xfrm>
          </p:grpSpPr>
          <p:grpSp>
            <p:nvGrpSpPr>
              <p:cNvPr id="22" name="Agrupar 21">
                <a:extLst>
                  <a:ext uri="{FF2B5EF4-FFF2-40B4-BE49-F238E27FC236}">
                    <a16:creationId xmlns:a16="http://schemas.microsoft.com/office/drawing/2014/main" id="{D171D722-926A-404D-81A9-834BC9D1E73B}"/>
                  </a:ext>
                </a:extLst>
              </p:cNvPr>
              <p:cNvGrpSpPr/>
              <p:nvPr userDrawn="1"/>
            </p:nvGrpSpPr>
            <p:grpSpPr>
              <a:xfrm>
                <a:off x="4961820" y="4417650"/>
                <a:ext cx="2191156" cy="938719"/>
                <a:chOff x="5008062" y="4417650"/>
                <a:chExt cx="2191156" cy="938719"/>
              </a:xfrm>
            </p:grpSpPr>
            <p:sp>
              <p:nvSpPr>
                <p:cNvPr id="29" name="CaixaDeTexto 28">
                  <a:extLst>
                    <a:ext uri="{FF2B5EF4-FFF2-40B4-BE49-F238E27FC236}">
                      <a16:creationId xmlns:a16="http://schemas.microsoft.com/office/drawing/2014/main" id="{6337B64E-B424-424F-B65E-B799CE2DC42C}"/>
                    </a:ext>
                  </a:extLst>
                </p:cNvPr>
                <p:cNvSpPr txBox="1"/>
                <p:nvPr userDrawn="1"/>
              </p:nvSpPr>
              <p:spPr>
                <a:xfrm>
                  <a:off x="5008063" y="4417650"/>
                  <a:ext cx="2191155" cy="93871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l">
                    <a:lnSpc>
                      <a:spcPct val="100000"/>
                    </a:lnSpc>
                  </a:pPr>
                  <a:r>
                    <a:rPr lang="pt-BR" sz="1600" b="1" i="0" dirty="0">
                      <a:solidFill>
                        <a:schemeClr val="bg1"/>
                      </a:solidFill>
                      <a:effectLst/>
                      <a:latin typeface="Calibri" panose="020F0502020204030204" pitchFamily="34" charset="0"/>
                      <a:ea typeface="Arial" charset="0"/>
                      <a:cs typeface="Calibri" panose="020F0502020204030204" pitchFamily="34" charset="0"/>
                    </a:rPr>
                    <a:t>SP - ALPHAVILLE</a:t>
                  </a:r>
                </a:p>
                <a:p>
                  <a:pPr marL="0" marR="0" lvl="0" indent="0" algn="l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lang="cs-CZ" sz="1300" b="0" i="0" dirty="0">
                      <a:solidFill>
                        <a:schemeClr val="bg1"/>
                      </a:solidFill>
                      <a:effectLst/>
                      <a:latin typeface="Calibri" panose="020F0502020204030204" pitchFamily="34" charset="0"/>
                      <a:ea typeface="Arial" charset="0"/>
                      <a:cs typeface="Calibri" panose="020F0502020204030204" pitchFamily="34" charset="0"/>
                    </a:rPr>
                    <a:t>+55 11 3809 2678</a:t>
                  </a:r>
                  <a:endParaRPr lang="pt-BR" sz="1300" b="0" i="0" dirty="0">
                    <a:solidFill>
                      <a:schemeClr val="bg1"/>
                    </a:solidFill>
                    <a:effectLst/>
                    <a:latin typeface="Calibri" panose="020F0502020204030204" pitchFamily="34" charset="0"/>
                    <a:ea typeface="Arial" charset="0"/>
                    <a:cs typeface="Calibri" panose="020F0502020204030204" pitchFamily="34" charset="0"/>
                  </a:endParaRPr>
                </a:p>
                <a:p>
                  <a:pPr marL="0" marR="0" lvl="0" indent="0" algn="l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lang="pt-BR" sz="1300" b="0" i="0" dirty="0">
                      <a:solidFill>
                        <a:schemeClr val="bg1"/>
                      </a:solidFill>
                      <a:effectLst/>
                      <a:latin typeface="Calibri" panose="020F0502020204030204" pitchFamily="34" charset="0"/>
                      <a:ea typeface="Arial" charset="0"/>
                      <a:cs typeface="Calibri" panose="020F0502020204030204" pitchFamily="34" charset="0"/>
                    </a:rPr>
                    <a:t>Al. Araguaia 2104, 7º andar</a:t>
                  </a:r>
                </a:p>
                <a:p>
                  <a:pPr algn="l">
                    <a:lnSpc>
                      <a:spcPct val="100000"/>
                    </a:lnSpc>
                  </a:pPr>
                  <a:r>
                    <a:rPr lang="pt-BR" sz="1300" b="0" i="0" dirty="0">
                      <a:solidFill>
                        <a:schemeClr val="bg1"/>
                      </a:solidFill>
                      <a:effectLst/>
                      <a:latin typeface="Calibri" panose="020F0502020204030204" pitchFamily="34" charset="0"/>
                      <a:ea typeface="Arial" charset="0"/>
                      <a:cs typeface="Calibri" panose="020F0502020204030204" pitchFamily="34" charset="0"/>
                    </a:rPr>
                    <a:t>Alphaville Ind. CEP 06455-000</a:t>
                  </a:r>
                </a:p>
              </p:txBody>
            </p:sp>
            <p:sp>
              <p:nvSpPr>
                <p:cNvPr id="30" name="Retângulo 29">
                  <a:extLst>
                    <a:ext uri="{FF2B5EF4-FFF2-40B4-BE49-F238E27FC236}">
                      <a16:creationId xmlns:a16="http://schemas.microsoft.com/office/drawing/2014/main" id="{4A999C6D-9DCB-4C1C-81AD-51DE1CD2A603}"/>
                    </a:ext>
                  </a:extLst>
                </p:cNvPr>
                <p:cNvSpPr/>
                <p:nvPr userDrawn="1"/>
              </p:nvSpPr>
              <p:spPr>
                <a:xfrm flipH="1">
                  <a:off x="5008062" y="4522553"/>
                  <a:ext cx="36000" cy="743772"/>
                </a:xfrm>
                <a:prstGeom prst="rect">
                  <a:avLst/>
                </a:prstGeom>
                <a:solidFill>
                  <a:srgbClr val="00BCD1"/>
                </a:solidFill>
                <a:ln w="57150"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>
                    <a:lnSpc>
                      <a:spcPts val="1400"/>
                    </a:lnSpc>
                  </a:pPr>
                  <a:endParaRPr lang="pt-BR">
                    <a:solidFill>
                      <a:schemeClr val="bg1"/>
                    </a:solidFill>
                  </a:endParaRPr>
                </a:p>
              </p:txBody>
            </p:sp>
          </p:grpSp>
          <p:sp>
            <p:nvSpPr>
              <p:cNvPr id="23" name="Retângulo 22">
                <a:extLst>
                  <a:ext uri="{FF2B5EF4-FFF2-40B4-BE49-F238E27FC236}">
                    <a16:creationId xmlns:a16="http://schemas.microsoft.com/office/drawing/2014/main" id="{B9E1B414-2915-4A25-81E8-C4325D57EF7E}"/>
                  </a:ext>
                </a:extLst>
              </p:cNvPr>
              <p:cNvSpPr/>
              <p:nvPr userDrawn="1"/>
            </p:nvSpPr>
            <p:spPr>
              <a:xfrm flipH="1">
                <a:off x="2867011" y="4522553"/>
                <a:ext cx="36000" cy="743772"/>
              </a:xfrm>
              <a:prstGeom prst="rect">
                <a:avLst/>
              </a:prstGeom>
              <a:solidFill>
                <a:schemeClr val="bg1"/>
              </a:solidFill>
              <a:ln w="57150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>
                  <a:lnSpc>
                    <a:spcPts val="1400"/>
                  </a:lnSpc>
                </a:pPr>
                <a:endParaRPr lang="pt-BR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4" name="CaixaDeTexto 23">
                <a:extLst>
                  <a:ext uri="{FF2B5EF4-FFF2-40B4-BE49-F238E27FC236}">
                    <a16:creationId xmlns:a16="http://schemas.microsoft.com/office/drawing/2014/main" id="{1E54C140-9884-4D43-B5BB-DA93A4C8640A}"/>
                  </a:ext>
                </a:extLst>
              </p:cNvPr>
              <p:cNvSpPr txBox="1"/>
              <p:nvPr userDrawn="1"/>
            </p:nvSpPr>
            <p:spPr>
              <a:xfrm>
                <a:off x="2889487" y="4425569"/>
                <a:ext cx="2072488" cy="93871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l">
                  <a:lnSpc>
                    <a:spcPct val="100000"/>
                  </a:lnSpc>
                </a:pPr>
                <a:r>
                  <a:rPr lang="pt-BR" sz="1600" b="1" i="0" dirty="0">
                    <a:solidFill>
                      <a:schemeClr val="bg1"/>
                    </a:solidFill>
                    <a:effectLst/>
                    <a:latin typeface="Calibri" panose="020F0502020204030204" pitchFamily="34" charset="0"/>
                    <a:ea typeface="Arial" charset="0"/>
                    <a:cs typeface="Calibri" panose="020F0502020204030204" pitchFamily="34" charset="0"/>
                  </a:rPr>
                  <a:t>SP - SÃO PAULO</a:t>
                </a:r>
              </a:p>
              <a:p>
                <a:pPr algn="l">
                  <a:lnSpc>
                    <a:spcPct val="100000"/>
                  </a:lnSpc>
                </a:pPr>
                <a:r>
                  <a:rPr lang="cs-CZ" sz="1300" b="0" i="0" dirty="0">
                    <a:solidFill>
                      <a:schemeClr val="bg1"/>
                    </a:solidFill>
                    <a:effectLst/>
                    <a:latin typeface="Calibri" panose="020F0502020204030204" pitchFamily="34" charset="0"/>
                    <a:ea typeface="Arial" charset="0"/>
                    <a:cs typeface="Calibri" panose="020F0502020204030204" pitchFamily="34" charset="0"/>
                  </a:rPr>
                  <a:t>+55 11 3809 2680</a:t>
                </a:r>
                <a:endParaRPr lang="pt-BR" sz="1300" b="0" i="0" dirty="0">
                  <a:solidFill>
                    <a:schemeClr val="bg1"/>
                  </a:solidFill>
                  <a:effectLst/>
                  <a:latin typeface="Calibri" panose="020F0502020204030204" pitchFamily="34" charset="0"/>
                  <a:ea typeface="Arial" charset="0"/>
                  <a:cs typeface="Calibri" panose="020F0502020204030204" pitchFamily="34" charset="0"/>
                </a:endParaRPr>
              </a:p>
              <a:p>
                <a:pPr algn="l">
                  <a:lnSpc>
                    <a:spcPct val="100000"/>
                  </a:lnSpc>
                </a:pPr>
                <a:r>
                  <a:rPr lang="pt-BR" sz="1300" b="0" i="0" dirty="0">
                    <a:solidFill>
                      <a:schemeClr val="bg1"/>
                    </a:solidFill>
                    <a:effectLst/>
                    <a:latin typeface="Calibri" panose="020F0502020204030204" pitchFamily="34" charset="0"/>
                    <a:ea typeface="Arial" charset="0"/>
                    <a:cs typeface="Calibri" panose="020F0502020204030204" pitchFamily="34" charset="0"/>
                  </a:rPr>
                  <a:t>R. James Joule 65, 4° andar</a:t>
                </a:r>
              </a:p>
              <a:p>
                <a:pPr algn="l">
                  <a:lnSpc>
                    <a:spcPct val="100000"/>
                  </a:lnSpc>
                </a:pPr>
                <a:r>
                  <a:rPr lang="pt-BR" sz="1300" b="0" i="0" dirty="0">
                    <a:solidFill>
                      <a:schemeClr val="bg1"/>
                    </a:solidFill>
                    <a:effectLst/>
                    <a:latin typeface="Calibri" panose="020F0502020204030204" pitchFamily="34" charset="0"/>
                    <a:ea typeface="Arial" charset="0"/>
                    <a:cs typeface="Calibri" panose="020F0502020204030204" pitchFamily="34" charset="0"/>
                  </a:rPr>
                  <a:t>Torre Sul CEP 04576-080</a:t>
                </a:r>
              </a:p>
            </p:txBody>
          </p:sp>
          <p:grpSp>
            <p:nvGrpSpPr>
              <p:cNvPr id="25" name="Agrupar 24">
                <a:extLst>
                  <a:ext uri="{FF2B5EF4-FFF2-40B4-BE49-F238E27FC236}">
                    <a16:creationId xmlns:a16="http://schemas.microsoft.com/office/drawing/2014/main" id="{C62D19A1-F93A-403B-8601-5C43D9BA2271}"/>
                  </a:ext>
                </a:extLst>
              </p:cNvPr>
              <p:cNvGrpSpPr/>
              <p:nvPr userDrawn="1"/>
            </p:nvGrpSpPr>
            <p:grpSpPr>
              <a:xfrm>
                <a:off x="9899032" y="4421965"/>
                <a:ext cx="2614408" cy="938719"/>
                <a:chOff x="10054475" y="4421965"/>
                <a:chExt cx="2614408" cy="938719"/>
              </a:xfrm>
            </p:grpSpPr>
            <p:sp>
              <p:nvSpPr>
                <p:cNvPr id="27" name="CaixaDeTexto 12">
                  <a:extLst>
                    <a:ext uri="{FF2B5EF4-FFF2-40B4-BE49-F238E27FC236}">
                      <a16:creationId xmlns:a16="http://schemas.microsoft.com/office/drawing/2014/main" id="{85E44841-5EED-4B68-BA80-65BBB26226EF}"/>
                    </a:ext>
                  </a:extLst>
                </p:cNvPr>
                <p:cNvSpPr txBox="1"/>
                <p:nvPr userDrawn="1"/>
              </p:nvSpPr>
              <p:spPr>
                <a:xfrm>
                  <a:off x="10054475" y="4421965"/>
                  <a:ext cx="2614408" cy="93871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l">
                    <a:lnSpc>
                      <a:spcPct val="100000"/>
                    </a:lnSpc>
                  </a:pPr>
                  <a:r>
                    <a:rPr lang="pt-BR" sz="1600" b="1" i="0" dirty="0">
                      <a:solidFill>
                        <a:schemeClr val="bg1"/>
                      </a:solidFill>
                      <a:effectLst/>
                      <a:latin typeface="Calibri" panose="020F0502020204030204" pitchFamily="34" charset="0"/>
                      <a:ea typeface="Arial" charset="0"/>
                      <a:cs typeface="Calibri" panose="020F0502020204030204" pitchFamily="34" charset="0"/>
                    </a:rPr>
                    <a:t>MG - BELO HORIZONTE</a:t>
                  </a:r>
                </a:p>
                <a:p>
                  <a:pPr marL="0" marR="0" lvl="0" indent="0" algn="l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lang="cs-CZ" sz="1300" b="0" i="0" dirty="0">
                      <a:solidFill>
                        <a:schemeClr val="bg1"/>
                      </a:solidFill>
                      <a:effectLst/>
                      <a:latin typeface="Calibri" panose="020F0502020204030204" pitchFamily="34" charset="0"/>
                      <a:ea typeface="Arial" charset="0"/>
                      <a:cs typeface="Calibri" panose="020F0502020204030204" pitchFamily="34" charset="0"/>
                    </a:rPr>
                    <a:t>+55 </a:t>
                  </a:r>
                  <a:r>
                    <a:rPr lang="pt-BR" sz="1300" b="0" i="0" dirty="0">
                      <a:solidFill>
                        <a:schemeClr val="bg1"/>
                      </a:solidFill>
                      <a:effectLst/>
                      <a:latin typeface="Calibri" panose="020F0502020204030204" pitchFamily="34" charset="0"/>
                      <a:ea typeface="Arial" charset="0"/>
                      <a:cs typeface="Calibri" panose="020F0502020204030204" pitchFamily="34" charset="0"/>
                    </a:rPr>
                    <a:t>3</a:t>
                  </a:r>
                  <a:r>
                    <a:rPr lang="cs-CZ" sz="1300" b="0" i="0" dirty="0">
                      <a:solidFill>
                        <a:schemeClr val="bg1"/>
                      </a:solidFill>
                      <a:effectLst/>
                      <a:latin typeface="Calibri" panose="020F0502020204030204" pitchFamily="34" charset="0"/>
                      <a:ea typeface="Arial" charset="0"/>
                      <a:cs typeface="Calibri" panose="020F0502020204030204" pitchFamily="34" charset="0"/>
                    </a:rPr>
                    <a:t>1 </a:t>
                  </a:r>
                  <a:r>
                    <a:rPr lang="pt-BR" sz="1300" b="0" i="0" dirty="0">
                      <a:solidFill>
                        <a:schemeClr val="bg1"/>
                      </a:solidFill>
                      <a:effectLst/>
                      <a:latin typeface="Calibri" panose="020F0502020204030204" pitchFamily="34" charset="0"/>
                      <a:ea typeface="Arial" charset="0"/>
                      <a:cs typeface="Calibri" panose="020F0502020204030204" pitchFamily="34" charset="0"/>
                    </a:rPr>
                    <a:t>3500</a:t>
                  </a:r>
                  <a:r>
                    <a:rPr lang="cs-CZ" sz="1300" b="0" i="0" dirty="0">
                      <a:solidFill>
                        <a:schemeClr val="bg1"/>
                      </a:solidFill>
                      <a:effectLst/>
                      <a:latin typeface="Calibri" panose="020F0502020204030204" pitchFamily="34" charset="0"/>
                      <a:ea typeface="Arial" charset="0"/>
                      <a:cs typeface="Calibri" panose="020F0502020204030204" pitchFamily="34" charset="0"/>
                    </a:rPr>
                    <a:t> </a:t>
                  </a:r>
                  <a:r>
                    <a:rPr lang="pt-BR" sz="1300" b="0" i="0" dirty="0">
                      <a:solidFill>
                        <a:schemeClr val="bg1"/>
                      </a:solidFill>
                      <a:effectLst/>
                      <a:latin typeface="Calibri" panose="020F0502020204030204" pitchFamily="34" charset="0"/>
                      <a:ea typeface="Arial" charset="0"/>
                      <a:cs typeface="Calibri" panose="020F0502020204030204" pitchFamily="34" charset="0"/>
                    </a:rPr>
                    <a:t>7010</a:t>
                  </a:r>
                </a:p>
                <a:p>
                  <a:pPr algn="l">
                    <a:lnSpc>
                      <a:spcPct val="100000"/>
                    </a:lnSpc>
                  </a:pPr>
                  <a:r>
                    <a:rPr lang="pt-BR" sz="1300" b="0" i="0" dirty="0">
                      <a:solidFill>
                        <a:schemeClr val="bg1"/>
                      </a:solidFill>
                      <a:effectLst/>
                      <a:latin typeface="Calibri" panose="020F0502020204030204" pitchFamily="34" charset="0"/>
                      <a:ea typeface="Arial" charset="0"/>
                      <a:cs typeface="Calibri" panose="020F0502020204030204" pitchFamily="34" charset="0"/>
                    </a:rPr>
                    <a:t>R. Antonio de Albuq. 330, 8º andar</a:t>
                  </a:r>
                </a:p>
                <a:p>
                  <a:pPr algn="l">
                    <a:lnSpc>
                      <a:spcPct val="100000"/>
                    </a:lnSpc>
                  </a:pPr>
                  <a:r>
                    <a:rPr lang="pt-BR" sz="1300" b="0" i="0" dirty="0">
                      <a:solidFill>
                        <a:schemeClr val="bg1"/>
                      </a:solidFill>
                      <a:effectLst/>
                      <a:latin typeface="Calibri" panose="020F0502020204030204" pitchFamily="34" charset="0"/>
                      <a:ea typeface="Arial" charset="0"/>
                      <a:cs typeface="Calibri" panose="020F0502020204030204" pitchFamily="34" charset="0"/>
                    </a:rPr>
                    <a:t>Savassi CEP 30112-010</a:t>
                  </a:r>
                </a:p>
              </p:txBody>
            </p:sp>
            <p:sp>
              <p:nvSpPr>
                <p:cNvPr id="28" name="Retângulo 27">
                  <a:extLst>
                    <a:ext uri="{FF2B5EF4-FFF2-40B4-BE49-F238E27FC236}">
                      <a16:creationId xmlns:a16="http://schemas.microsoft.com/office/drawing/2014/main" id="{D73F8066-CB7C-43B9-9D4B-6D804D4C148E}"/>
                    </a:ext>
                  </a:extLst>
                </p:cNvPr>
                <p:cNvSpPr/>
                <p:nvPr userDrawn="1"/>
              </p:nvSpPr>
              <p:spPr>
                <a:xfrm flipH="1">
                  <a:off x="10055393" y="4522553"/>
                  <a:ext cx="36000" cy="743772"/>
                </a:xfrm>
                <a:prstGeom prst="rect">
                  <a:avLst/>
                </a:prstGeom>
                <a:solidFill>
                  <a:srgbClr val="00BCD1"/>
                </a:solidFill>
                <a:ln w="57150"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>
                    <a:lnSpc>
                      <a:spcPts val="1400"/>
                    </a:lnSpc>
                  </a:pPr>
                  <a:endParaRPr lang="pt-BR" dirty="0">
                    <a:solidFill>
                      <a:schemeClr val="bg1"/>
                    </a:solidFill>
                  </a:endParaRPr>
                </a:p>
              </p:txBody>
            </p:sp>
          </p:grpSp>
          <p:sp>
            <p:nvSpPr>
              <p:cNvPr id="26" name="Retângulo 25">
                <a:extLst>
                  <a:ext uri="{FF2B5EF4-FFF2-40B4-BE49-F238E27FC236}">
                    <a16:creationId xmlns:a16="http://schemas.microsoft.com/office/drawing/2014/main" id="{1FD6183C-2475-4A83-8F2F-5EA1FFC8C56A}"/>
                  </a:ext>
                </a:extLst>
              </p:cNvPr>
              <p:cNvSpPr/>
              <p:nvPr userDrawn="1"/>
            </p:nvSpPr>
            <p:spPr>
              <a:xfrm flipH="1">
                <a:off x="7274595" y="4522553"/>
                <a:ext cx="35030" cy="743772"/>
              </a:xfrm>
              <a:prstGeom prst="rect">
                <a:avLst/>
              </a:prstGeom>
              <a:solidFill>
                <a:schemeClr val="bg1"/>
              </a:solidFill>
              <a:ln w="57150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>
                  <a:lnSpc>
                    <a:spcPts val="1400"/>
                  </a:lnSpc>
                </a:pPr>
                <a:endParaRPr lang="pt-BR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21" name="CaixaDeTexto 35">
              <a:extLst>
                <a:ext uri="{FF2B5EF4-FFF2-40B4-BE49-F238E27FC236}">
                  <a16:creationId xmlns:a16="http://schemas.microsoft.com/office/drawing/2014/main" id="{8C922380-1C86-4051-AD1B-3CB9CF93EF33}"/>
                </a:ext>
              </a:extLst>
            </p:cNvPr>
            <p:cNvSpPr txBox="1"/>
            <p:nvPr userDrawn="1"/>
          </p:nvSpPr>
          <p:spPr>
            <a:xfrm>
              <a:off x="5977628" y="4424637"/>
              <a:ext cx="2661431" cy="9387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>
                <a:lnSpc>
                  <a:spcPct val="100000"/>
                </a:lnSpc>
              </a:pPr>
              <a:r>
                <a:rPr lang="pt-BR" sz="1600" b="1" i="0" dirty="0">
                  <a:solidFill>
                    <a:schemeClr val="bg1"/>
                  </a:solidFill>
                  <a:latin typeface="Calibri" panose="020F0502020204030204" pitchFamily="34" charset="0"/>
                  <a:ea typeface="Arial" charset="0"/>
                  <a:cs typeface="Calibri" panose="020F0502020204030204" pitchFamily="34" charset="0"/>
                </a:rPr>
                <a:t>RJ – RIO DE JANEIRO</a:t>
              </a:r>
            </a:p>
            <a:p>
              <a:pPr marL="0" marR="0" lvl="0" indent="0" algn="l" defTabSz="45718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cs-CZ" sz="1300" b="0" i="0" dirty="0">
                  <a:solidFill>
                    <a:schemeClr val="bg1"/>
                  </a:solidFill>
                  <a:latin typeface="Calibri" panose="020F0502020204030204" pitchFamily="34" charset="0"/>
                  <a:ea typeface="Arial" charset="0"/>
                  <a:cs typeface="Calibri" panose="020F0502020204030204" pitchFamily="34" charset="0"/>
                </a:rPr>
                <a:t>+55 </a:t>
              </a:r>
              <a:r>
                <a:rPr lang="pt-BR" sz="1300" b="0" i="0" dirty="0">
                  <a:solidFill>
                    <a:schemeClr val="bg1"/>
                  </a:solidFill>
                  <a:latin typeface="Calibri" panose="020F0502020204030204" pitchFamily="34" charset="0"/>
                  <a:ea typeface="Arial" charset="0"/>
                  <a:cs typeface="Calibri" panose="020F0502020204030204" pitchFamily="34" charset="0"/>
                </a:rPr>
                <a:t>2</a:t>
              </a:r>
              <a:r>
                <a:rPr lang="cs-CZ" sz="1300" b="0" i="0" dirty="0">
                  <a:solidFill>
                    <a:schemeClr val="bg1"/>
                  </a:solidFill>
                  <a:latin typeface="Calibri" panose="020F0502020204030204" pitchFamily="34" charset="0"/>
                  <a:ea typeface="Arial" charset="0"/>
                  <a:cs typeface="Calibri" panose="020F0502020204030204" pitchFamily="34" charset="0"/>
                </a:rPr>
                <a:t>1 </a:t>
              </a:r>
              <a:r>
                <a:rPr lang="pt-BR" sz="1300" b="0" i="0" dirty="0">
                  <a:solidFill>
                    <a:schemeClr val="bg1"/>
                  </a:solidFill>
                  <a:latin typeface="Calibri" panose="020F0502020204030204" pitchFamily="34" charset="0"/>
                  <a:ea typeface="Arial" charset="0"/>
                  <a:cs typeface="Calibri" panose="020F0502020204030204" pitchFamily="34" charset="0"/>
                </a:rPr>
                <a:t>2511 2651</a:t>
              </a:r>
            </a:p>
            <a:p>
              <a:pPr algn="l"/>
              <a:r>
                <a:rPr lang="pt-BR" sz="1300" b="0" i="0" dirty="0">
                  <a:solidFill>
                    <a:schemeClr val="bg1"/>
                  </a:solidFill>
                  <a:effectLst/>
                  <a:latin typeface="Calibri" panose="020F0502020204030204" pitchFamily="34" charset="0"/>
                  <a:cs typeface="Calibri" panose="020F0502020204030204" pitchFamily="34" charset="0"/>
                </a:rPr>
                <a:t>Av. Almirante Barroso 81, 33º andar</a:t>
              </a:r>
            </a:p>
            <a:p>
              <a:pPr algn="l"/>
              <a:r>
                <a:rPr lang="pt-BR" sz="1300" b="0" i="0" dirty="0">
                  <a:solidFill>
                    <a:schemeClr val="bg1"/>
                  </a:solidFill>
                  <a:effectLst/>
                  <a:latin typeface="Calibri" panose="020F0502020204030204" pitchFamily="34" charset="0"/>
                  <a:cs typeface="Calibri" panose="020F0502020204030204" pitchFamily="34" charset="0"/>
                </a:rPr>
                <a:t>Centro | CEP 20031-004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2853495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5" presetClass="path" presetSubtype="0" accel="50000" decel="5000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4.375E-6 2.22222E-6 L -0.08867 2.22222E-6 " pathEditMode="relative" rAng="0" ptsTypes="AA">
                                      <p:cBhvr>
                                        <p:cTn id="1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440" y="0"/>
                                    </p:animMotion>
                                  </p:childTnLst>
                                </p:cTn>
                              </p:par>
                              <p:par>
                                <p:cTn id="16" presetID="63" presetClass="path" presetSubtype="0" accel="50000" decel="5000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0.00821 1.11111E-6 L 0.12331 1.11111E-6 " pathEditMode="relative" rAng="0" ptsTypes="AA">
                                      <p:cBhvr>
                                        <p:cTn id="1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755" y="0"/>
                                    </p:animMotion>
                                  </p:childTnLst>
                                </p:cTn>
                              </p:par>
                              <p:par>
                                <p:cTn id="18" presetID="16" presetClass="entr" presetSubtype="37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0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7" grpId="0"/>
      <p:bldP spid="15" grpId="0"/>
      <p:bldP spid="15" grpId="1"/>
      <p:bldP spid="16" grpId="0"/>
      <p:bldP spid="16" grpId="1"/>
    </p:bldLst>
  </p:timing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Personalizar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gradFill>
          <a:gsLst>
            <a:gs pos="98000">
              <a:srgbClr val="CA412B">
                <a:alpha val="85000"/>
              </a:srgbClr>
            </a:gs>
            <a:gs pos="2000">
              <a:srgbClr val="AC141A">
                <a:alpha val="90000"/>
              </a:srgbClr>
            </a:gs>
          </a:gsLst>
          <a:lin ang="0" scaled="0"/>
        </a:gradFill>
        <a:ln w="57150">
          <a:noFill/>
        </a:ln>
        <a:effectLst>
          <a:outerShdw blurRad="127000" dist="76200" dir="8100000" algn="tr" rotWithShape="0">
            <a:prstClr val="black">
              <a:alpha val="20000"/>
            </a:prstClr>
          </a:outerShdw>
        </a:effectLst>
      </a:spPr>
      <a:bodyPr wrap="square" rtlCol="0" anchor="ctr">
        <a:noAutofit/>
      </a:bodyPr>
      <a:lstStyle>
        <a:defPPr algn="ctr">
          <a:lnSpc>
            <a:spcPts val="1400"/>
          </a:lnSpc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1DC435411DDFC646BBB30E2464D8B051" ma:contentTypeVersion="16" ma:contentTypeDescription="Crie um novo documento." ma:contentTypeScope="" ma:versionID="c6225b344da15f1ad2ec065edc4d024d">
  <xsd:schema xmlns:xsd="http://www.w3.org/2001/XMLSchema" xmlns:xs="http://www.w3.org/2001/XMLSchema" xmlns:p="http://schemas.microsoft.com/office/2006/metadata/properties" xmlns:ns2="f3d5f61d-85bf-4ceb-971c-4c40a3bc494a" xmlns:ns3="4177ccc7-897c-4596-9af9-17dcef7a9afa" targetNamespace="http://schemas.microsoft.com/office/2006/metadata/properties" ma:root="true" ma:fieldsID="e6a50a90a52248043b8a573664ef8d20" ns2:_="" ns3:_="">
    <xsd:import namespace="f3d5f61d-85bf-4ceb-971c-4c40a3bc494a"/>
    <xsd:import namespace="4177ccc7-897c-4596-9af9-17dcef7a9af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EventHashCode" minOccurs="0"/>
                <xsd:element ref="ns2:MediaServiceGenerationTime" minOccurs="0"/>
                <xsd:element ref="ns2:MediaServiceLocation" minOccurs="0"/>
                <xsd:element ref="ns3:TaxKeywordTaxHTField" minOccurs="0"/>
                <xsd:element ref="ns3:TaxCatchAll" minOccurs="0"/>
                <xsd:element ref="ns2:MediaServiceAutoKeyPoints" minOccurs="0"/>
                <xsd:element ref="ns2:MediaServiceKeyPoints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3d5f61d-85bf-4ceb-971c-4c40a3bc494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MediaServiceAutoTags" ma:internalName="MediaServiceAutoTags" ma:readOnly="true">
      <xsd:simpleType>
        <xsd:restriction base="dms:Text"/>
      </xsd:simpleType>
    </xsd:element>
    <xsd:element name="MediaServiceOCR" ma:index="14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  <xsd:element name="MediaServiceAutoKeyPoints" ma:index="21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2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3" nillable="true" ma:displayName="Length (seconds)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177ccc7-897c-4596-9af9-17dcef7a9afa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Compartilhado com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Detalhes de Compartilhado Com" ma:internalName="SharedWithDetails" ma:readOnly="true">
      <xsd:simpleType>
        <xsd:restriction base="dms:Note">
          <xsd:maxLength value="255"/>
        </xsd:restriction>
      </xsd:simpleType>
    </xsd:element>
    <xsd:element name="TaxKeywordTaxHTField" ma:index="19" nillable="true" ma:taxonomy="true" ma:internalName="TaxKeywordTaxHTField" ma:taxonomyFieldName="TaxKeyword" ma:displayName="Palavras-chave Corporativas" ma:fieldId="{23f27201-bee3-471e-b2e7-b64fd8b7ca38}" ma:taxonomyMulti="true" ma:sspId="5b87aba9-52dc-463b-9029-e1022f7c02c8" ma:termSetId="00000000-0000-0000-0000-000000000000" ma:anchorId="00000000-0000-0000-0000-000000000000" ma:open="true" ma:isKeyword="true">
      <xsd:complexType>
        <xsd:sequence>
          <xsd:element ref="pc:Terms" minOccurs="0" maxOccurs="1"/>
        </xsd:sequence>
      </xsd:complexType>
    </xsd:element>
    <xsd:element name="TaxCatchAll" ma:index="20" nillable="true" ma:displayName="Taxonomy Catch All Column" ma:hidden="true" ma:list="{e9ce0bc0-9b01-4d21-b5b9-39796935b193}" ma:internalName="TaxCatchAll" ma:showField="CatchAllData" ma:web="4177ccc7-897c-4596-9af9-17dcef7a9af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ú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haredWithUsers xmlns="4177ccc7-897c-4596-9af9-17dcef7a9afa">
      <UserInfo>
        <DisplayName>Felipe Nascimento Queiroz</DisplayName>
        <AccountId>49</AccountId>
        <AccountType/>
      </UserInfo>
    </SharedWithUsers>
    <TaxCatchAll xmlns="4177ccc7-897c-4596-9af9-17dcef7a9afa">
      <Value>1349</Value>
    </TaxCatchAll>
    <TaxKeywordTaxHTField xmlns="4177ccc7-897c-4596-9af9-17dcef7a9afa">
      <Terms xmlns="http://schemas.microsoft.com/office/infopath/2007/PartnerControls">
        <TermInfo xmlns="http://schemas.microsoft.com/office/infopath/2007/PartnerControls">
          <TermName xmlns="http://schemas.microsoft.com/office/infopath/2007/PartnerControls">ICTS Protiviti</TermName>
          <TermId xmlns="http://schemas.microsoft.com/office/infopath/2007/PartnerControls">31a5e6a0-614a-428a-bb27-8639c36d55de</TermId>
        </TermInfo>
      </Terms>
    </TaxKeywordTaxHTField>
    <MediaLengthInSeconds xmlns="f3d5f61d-85bf-4ceb-971c-4c40a3bc494a" xsi:nil="true"/>
  </documentManagement>
</p:properties>
</file>

<file path=customXml/itemProps1.xml><?xml version="1.0" encoding="utf-8"?>
<ds:datastoreItem xmlns:ds="http://schemas.openxmlformats.org/officeDocument/2006/customXml" ds:itemID="{78914F47-38D9-4DA2-9336-46E79802F15B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1A866B7D-9DBF-443F-A4D4-93EF7F039B7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f3d5f61d-85bf-4ceb-971c-4c40a3bc494a"/>
    <ds:schemaRef ds:uri="4177ccc7-897c-4596-9af9-17dcef7a9afa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DBB7A846-039E-4EAC-91D1-A3D7651C9023}">
  <ds:schemaRefs>
    <ds:schemaRef ds:uri="http://schemas.microsoft.com/office/2006/metadata/properties"/>
    <ds:schemaRef ds:uri="http://schemas.microsoft.com/office/infopath/2007/PartnerControls"/>
    <ds:schemaRef ds:uri="44d9dd9f-e608-4768-ae27-34a2cd6d8fa8"/>
    <ds:schemaRef ds:uri="4177ccc7-897c-4596-9af9-17dcef7a9afa"/>
    <ds:schemaRef ds:uri="f3d5f61d-85bf-4ceb-971c-4c40a3bc494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19417</TotalTime>
  <Words>1262</Words>
  <Application>Microsoft Office PowerPoint</Application>
  <PresentationFormat>Widescreen</PresentationFormat>
  <Paragraphs>279</Paragraphs>
  <Slides>21</Slides>
  <Notes>0</Notes>
  <HiddenSlides>8</HiddenSlides>
  <MMClips>1</MMClips>
  <ScaleCrop>false</ScaleCrop>
  <HeadingPairs>
    <vt:vector size="4" baseType="variant">
      <vt:variant>
        <vt:lpstr>Tema</vt:lpstr>
      </vt:variant>
      <vt:variant>
        <vt:i4>2</vt:i4>
      </vt:variant>
      <vt:variant>
        <vt:lpstr>Títulos de slides</vt:lpstr>
      </vt:variant>
      <vt:variant>
        <vt:i4>21</vt:i4>
      </vt:variant>
    </vt:vector>
  </HeadingPairs>
  <TitlesOfParts>
    <vt:vector size="23" baseType="lpstr">
      <vt:lpstr>Tema do Office</vt:lpstr>
      <vt:lpstr>Personalizar design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Institucional ICTS</dc:title>
  <dc:creator>Felipe Nascimento Queiroz</dc:creator>
  <cp:keywords>ICTS Protiviti</cp:keywords>
  <cp:lastModifiedBy>Felipe Nascimento Queiroz</cp:lastModifiedBy>
  <cp:revision>398</cp:revision>
  <dcterms:created xsi:type="dcterms:W3CDTF">2020-01-02T12:30:21Z</dcterms:created>
  <dcterms:modified xsi:type="dcterms:W3CDTF">2024-03-10T17:44:09Z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0x0101001DC435411DDFC646BBB30E2464D8B051</vt:lpwstr>
  </property>
  <property fmtid="{D5CDD505-2E9C-101B-9397-08002B2CF9AE}" pid="3" name="Order">
    <vt:lpwstr>10979300.0000000</vt:lpwstr>
  </property>
  <property fmtid="{D5CDD505-2E9C-101B-9397-08002B2CF9AE}" pid="4" name="_SourceUrl">
    <vt:lpwstr/>
  </property>
  <property fmtid="{D5CDD505-2E9C-101B-9397-08002B2CF9AE}" pid="5" name="_SharedFileIndex">
    <vt:lpwstr/>
  </property>
  <property fmtid="{D5CDD505-2E9C-101B-9397-08002B2CF9AE}" pid="6" name="ComplianceAssetId">
    <vt:lpwstr/>
  </property>
  <property fmtid="{D5CDD505-2E9C-101B-9397-08002B2CF9AE}" pid="7" name="_ExtendedDescription">
    <vt:lpwstr/>
  </property>
  <property fmtid="{D5CDD505-2E9C-101B-9397-08002B2CF9AE}" pid="8" name="TriggerFlowInfo">
    <vt:lpwstr/>
  </property>
  <property fmtid="{D5CDD505-2E9C-101B-9397-08002B2CF9AE}" pid="9" name="TaxKeyword">
    <vt:lpwstr>1349;#ICTS Protiviti|31a5e6a0-614a-428a-bb27-8639c36d55de</vt:lpwstr>
  </property>
</Properties>
</file>